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F04FF5-03D3-49A7-A0FE-A75E0EA04508}" type="doc">
      <dgm:prSet loTypeId="urn:microsoft.com/office/officeart/2005/8/layout/orgChart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tr-TR"/>
        </a:p>
      </dgm:t>
    </dgm:pt>
    <dgm:pt modelId="{CD33FFA4-002B-4079-B390-90B4095F777A}">
      <dgm:prSet phldrT="[Metin]"/>
      <dgm:spPr/>
      <dgm:t>
        <a:bodyPr/>
        <a:lstStyle/>
        <a:p>
          <a:r>
            <a:rPr lang="tr-TR" b="1" dirty="0" smtClean="0">
              <a:latin typeface="Garamond" pitchFamily="18" charset="0"/>
            </a:rPr>
            <a:t>DEKAN</a:t>
          </a:r>
          <a:endParaRPr lang="tr-TR" b="1" dirty="0">
            <a:latin typeface="Garamond" pitchFamily="18" charset="0"/>
          </a:endParaRPr>
        </a:p>
      </dgm:t>
    </dgm:pt>
    <dgm:pt modelId="{0D7BF6DC-A4ED-4E0F-97C8-6D15B88EA30A}" type="parTrans" cxnId="{98C9384D-B202-4015-A10B-C2561F652E2E}">
      <dgm:prSet/>
      <dgm:spPr/>
      <dgm:t>
        <a:bodyPr/>
        <a:lstStyle/>
        <a:p>
          <a:endParaRPr lang="tr-TR">
            <a:latin typeface="Garamond" pitchFamily="18" charset="0"/>
          </a:endParaRPr>
        </a:p>
      </dgm:t>
    </dgm:pt>
    <dgm:pt modelId="{8C681C02-D52D-41D6-814B-0F267E46F3EA}" type="sibTrans" cxnId="{98C9384D-B202-4015-A10B-C2561F652E2E}">
      <dgm:prSet/>
      <dgm:spPr/>
      <dgm:t>
        <a:bodyPr/>
        <a:lstStyle/>
        <a:p>
          <a:endParaRPr lang="tr-TR">
            <a:latin typeface="Garamond" pitchFamily="18" charset="0"/>
          </a:endParaRPr>
        </a:p>
      </dgm:t>
    </dgm:pt>
    <dgm:pt modelId="{98C61312-4CE3-4A8D-8E1C-20B037017B63}" type="asst">
      <dgm:prSet/>
      <dgm:spPr/>
      <dgm:t>
        <a:bodyPr/>
        <a:lstStyle/>
        <a:p>
          <a:r>
            <a:rPr lang="tr-TR" dirty="0" smtClean="0">
              <a:latin typeface="Garamond" pitchFamily="18" charset="0"/>
            </a:rPr>
            <a:t>Fakülte Kurulu</a:t>
          </a:r>
          <a:endParaRPr lang="tr-TR" dirty="0">
            <a:latin typeface="Garamond" pitchFamily="18" charset="0"/>
          </a:endParaRPr>
        </a:p>
      </dgm:t>
    </dgm:pt>
    <dgm:pt modelId="{CACB2B79-241E-4CBC-963C-CD6169B775FD}" type="parTrans" cxnId="{1057B03B-82A8-4B60-9AE7-4A1E23648464}">
      <dgm:prSet/>
      <dgm:spPr/>
      <dgm:t>
        <a:bodyPr/>
        <a:lstStyle/>
        <a:p>
          <a:endParaRPr lang="tr-TR">
            <a:latin typeface="Garamond" pitchFamily="18" charset="0"/>
          </a:endParaRPr>
        </a:p>
      </dgm:t>
    </dgm:pt>
    <dgm:pt modelId="{5DAF1522-EA14-4B12-8D33-FB0CB3535277}" type="sibTrans" cxnId="{1057B03B-82A8-4B60-9AE7-4A1E23648464}">
      <dgm:prSet/>
      <dgm:spPr/>
      <dgm:t>
        <a:bodyPr/>
        <a:lstStyle/>
        <a:p>
          <a:endParaRPr lang="tr-TR">
            <a:latin typeface="Garamond" pitchFamily="18" charset="0"/>
          </a:endParaRPr>
        </a:p>
      </dgm:t>
    </dgm:pt>
    <dgm:pt modelId="{3E789A7D-FD4D-4352-A953-845760FDB70A}" type="asst">
      <dgm:prSet/>
      <dgm:spPr/>
      <dgm:t>
        <a:bodyPr/>
        <a:lstStyle/>
        <a:p>
          <a:r>
            <a:rPr lang="tr-TR" dirty="0" smtClean="0">
              <a:latin typeface="Garamond" pitchFamily="18" charset="0"/>
            </a:rPr>
            <a:t>Fakülte Yönetim Kurulu</a:t>
          </a:r>
          <a:endParaRPr lang="tr-TR" dirty="0">
            <a:latin typeface="Garamond" pitchFamily="18" charset="0"/>
          </a:endParaRPr>
        </a:p>
      </dgm:t>
    </dgm:pt>
    <dgm:pt modelId="{DDCD111C-9583-46A5-85C0-D56DB36100D3}" type="parTrans" cxnId="{9D15067A-BCEE-4E08-BFFD-91F01F3399B4}">
      <dgm:prSet/>
      <dgm:spPr/>
      <dgm:t>
        <a:bodyPr/>
        <a:lstStyle/>
        <a:p>
          <a:endParaRPr lang="tr-TR">
            <a:latin typeface="Garamond" pitchFamily="18" charset="0"/>
          </a:endParaRPr>
        </a:p>
      </dgm:t>
    </dgm:pt>
    <dgm:pt modelId="{B77A3646-55EB-4160-80DD-5E9BA9BB516E}" type="sibTrans" cxnId="{9D15067A-BCEE-4E08-BFFD-91F01F3399B4}">
      <dgm:prSet/>
      <dgm:spPr/>
      <dgm:t>
        <a:bodyPr/>
        <a:lstStyle/>
        <a:p>
          <a:endParaRPr lang="tr-TR">
            <a:latin typeface="Garamond" pitchFamily="18" charset="0"/>
          </a:endParaRPr>
        </a:p>
      </dgm:t>
    </dgm:pt>
    <dgm:pt modelId="{40672946-CFAD-4414-BCD6-D313B4506CD2}" type="asst">
      <dgm:prSet/>
      <dgm:spPr/>
      <dgm:t>
        <a:bodyPr/>
        <a:lstStyle/>
        <a:p>
          <a:r>
            <a:rPr lang="tr-TR" dirty="0" smtClean="0">
              <a:latin typeface="Garamond" pitchFamily="18" charset="0"/>
            </a:rPr>
            <a:t>Dekan Yardımcısı</a:t>
          </a:r>
          <a:endParaRPr lang="tr-TR" dirty="0">
            <a:latin typeface="Garamond" pitchFamily="18" charset="0"/>
          </a:endParaRPr>
        </a:p>
      </dgm:t>
    </dgm:pt>
    <dgm:pt modelId="{3F93B83F-C94E-453C-BEE6-12A4F063C3E4}" type="parTrans" cxnId="{DDC61F46-CABB-4BE5-A34A-964525D8ECF3}">
      <dgm:prSet/>
      <dgm:spPr/>
      <dgm:t>
        <a:bodyPr/>
        <a:lstStyle/>
        <a:p>
          <a:endParaRPr lang="tr-TR">
            <a:latin typeface="Garamond" pitchFamily="18" charset="0"/>
          </a:endParaRPr>
        </a:p>
      </dgm:t>
    </dgm:pt>
    <dgm:pt modelId="{4055A4F5-03BB-4741-BE96-BF05A9F0DAB2}" type="sibTrans" cxnId="{DDC61F46-CABB-4BE5-A34A-964525D8ECF3}">
      <dgm:prSet/>
      <dgm:spPr/>
      <dgm:t>
        <a:bodyPr/>
        <a:lstStyle/>
        <a:p>
          <a:endParaRPr lang="tr-TR">
            <a:latin typeface="Garamond" pitchFamily="18" charset="0"/>
          </a:endParaRPr>
        </a:p>
      </dgm:t>
    </dgm:pt>
    <dgm:pt modelId="{5585DDF6-4999-4FF7-B452-7E7554BC0B67}" type="asst">
      <dgm:prSet/>
      <dgm:spPr/>
      <dgm:t>
        <a:bodyPr/>
        <a:lstStyle/>
        <a:p>
          <a:r>
            <a:rPr lang="tr-TR" dirty="0" smtClean="0">
              <a:latin typeface="Garamond" pitchFamily="18" charset="0"/>
            </a:rPr>
            <a:t>Dekan Yardımcısı</a:t>
          </a:r>
          <a:endParaRPr lang="tr-TR" dirty="0">
            <a:latin typeface="Garamond" pitchFamily="18" charset="0"/>
          </a:endParaRPr>
        </a:p>
      </dgm:t>
    </dgm:pt>
    <dgm:pt modelId="{267787F7-DDE1-4C00-88C2-F3982B779833}" type="parTrans" cxnId="{98CE81D4-403B-4D28-9D9B-3BC85F45B58D}">
      <dgm:prSet/>
      <dgm:spPr/>
      <dgm:t>
        <a:bodyPr/>
        <a:lstStyle/>
        <a:p>
          <a:endParaRPr lang="tr-TR">
            <a:latin typeface="Garamond" pitchFamily="18" charset="0"/>
          </a:endParaRPr>
        </a:p>
      </dgm:t>
    </dgm:pt>
    <dgm:pt modelId="{567542C5-EBCF-438D-9148-1D865FE46B09}" type="sibTrans" cxnId="{98CE81D4-403B-4D28-9D9B-3BC85F45B58D}">
      <dgm:prSet/>
      <dgm:spPr/>
      <dgm:t>
        <a:bodyPr/>
        <a:lstStyle/>
        <a:p>
          <a:endParaRPr lang="tr-TR">
            <a:latin typeface="Garamond" pitchFamily="18" charset="0"/>
          </a:endParaRPr>
        </a:p>
      </dgm:t>
    </dgm:pt>
    <dgm:pt modelId="{A681C773-C74C-44F6-B99A-B0666B78E091}">
      <dgm:prSet/>
      <dgm:spPr/>
      <dgm:t>
        <a:bodyPr/>
        <a:lstStyle/>
        <a:p>
          <a:r>
            <a:rPr lang="tr-TR" dirty="0" smtClean="0">
              <a:latin typeface="Garamond" pitchFamily="18" charset="0"/>
            </a:rPr>
            <a:t>Fakülte Sekreteri</a:t>
          </a:r>
          <a:endParaRPr lang="tr-TR" dirty="0">
            <a:latin typeface="Garamond" pitchFamily="18" charset="0"/>
          </a:endParaRPr>
        </a:p>
      </dgm:t>
    </dgm:pt>
    <dgm:pt modelId="{6B5D2EB9-BAD1-4315-A1DF-EEAC21684978}" type="parTrans" cxnId="{3E74861C-D247-45C6-865B-6B9012104298}">
      <dgm:prSet/>
      <dgm:spPr/>
      <dgm:t>
        <a:bodyPr/>
        <a:lstStyle/>
        <a:p>
          <a:endParaRPr lang="tr-TR">
            <a:latin typeface="Garamond" pitchFamily="18" charset="0"/>
          </a:endParaRPr>
        </a:p>
      </dgm:t>
    </dgm:pt>
    <dgm:pt modelId="{C23957F6-D78D-42D7-B6FE-9B734C887967}" type="sibTrans" cxnId="{3E74861C-D247-45C6-865B-6B9012104298}">
      <dgm:prSet/>
      <dgm:spPr/>
      <dgm:t>
        <a:bodyPr/>
        <a:lstStyle/>
        <a:p>
          <a:endParaRPr lang="tr-TR">
            <a:latin typeface="Garamond" pitchFamily="18" charset="0"/>
          </a:endParaRPr>
        </a:p>
      </dgm:t>
    </dgm:pt>
    <dgm:pt modelId="{EEECC7E7-846B-4F44-B951-FB4940789CFC}">
      <dgm:prSet/>
      <dgm:spPr/>
      <dgm:t>
        <a:bodyPr/>
        <a:lstStyle/>
        <a:p>
          <a:r>
            <a:rPr lang="tr-TR" dirty="0" smtClean="0">
              <a:latin typeface="Garamond" pitchFamily="18" charset="0"/>
            </a:rPr>
            <a:t>Diğer</a:t>
          </a:r>
          <a:endParaRPr lang="tr-TR" dirty="0">
            <a:latin typeface="Garamond" pitchFamily="18" charset="0"/>
          </a:endParaRPr>
        </a:p>
      </dgm:t>
    </dgm:pt>
    <dgm:pt modelId="{FCFF933A-DD60-48B3-B86C-553E79C39A23}" type="parTrans" cxnId="{0A272FA5-A12B-4F64-ABDC-B30E5F9F67B3}">
      <dgm:prSet/>
      <dgm:spPr/>
      <dgm:t>
        <a:bodyPr/>
        <a:lstStyle/>
        <a:p>
          <a:endParaRPr lang="tr-TR">
            <a:latin typeface="Garamond" pitchFamily="18" charset="0"/>
          </a:endParaRPr>
        </a:p>
      </dgm:t>
    </dgm:pt>
    <dgm:pt modelId="{436B15C2-5216-4195-BA8C-DF8842C7686E}" type="sibTrans" cxnId="{0A272FA5-A12B-4F64-ABDC-B30E5F9F67B3}">
      <dgm:prSet/>
      <dgm:spPr/>
      <dgm:t>
        <a:bodyPr/>
        <a:lstStyle/>
        <a:p>
          <a:endParaRPr lang="tr-TR">
            <a:latin typeface="Garamond" pitchFamily="18" charset="0"/>
          </a:endParaRPr>
        </a:p>
      </dgm:t>
    </dgm:pt>
    <dgm:pt modelId="{081D31A3-1DE0-4D6B-8D15-D61D90DC26AA}">
      <dgm:prSet/>
      <dgm:spPr/>
      <dgm:t>
        <a:bodyPr/>
        <a:lstStyle/>
        <a:p>
          <a:r>
            <a:rPr lang="tr-TR" dirty="0" smtClean="0">
              <a:latin typeface="Garamond" pitchFamily="18" charset="0"/>
            </a:rPr>
            <a:t>Öğrenci İşleri</a:t>
          </a:r>
          <a:endParaRPr lang="tr-TR" dirty="0">
            <a:latin typeface="Garamond" pitchFamily="18" charset="0"/>
          </a:endParaRPr>
        </a:p>
      </dgm:t>
    </dgm:pt>
    <dgm:pt modelId="{3EF6A765-9E8F-4C12-A2D6-69A0DFB2009C}" type="parTrans" cxnId="{EE3C2EAA-BF0A-4050-99F8-9E36278D0B10}">
      <dgm:prSet/>
      <dgm:spPr/>
      <dgm:t>
        <a:bodyPr/>
        <a:lstStyle/>
        <a:p>
          <a:endParaRPr lang="tr-TR">
            <a:latin typeface="Garamond" pitchFamily="18" charset="0"/>
          </a:endParaRPr>
        </a:p>
      </dgm:t>
    </dgm:pt>
    <dgm:pt modelId="{8A18543E-BD25-4BF1-BF9C-AC8A3034AA85}" type="sibTrans" cxnId="{EE3C2EAA-BF0A-4050-99F8-9E36278D0B10}">
      <dgm:prSet/>
      <dgm:spPr/>
      <dgm:t>
        <a:bodyPr/>
        <a:lstStyle/>
        <a:p>
          <a:endParaRPr lang="tr-TR">
            <a:latin typeface="Garamond" pitchFamily="18" charset="0"/>
          </a:endParaRPr>
        </a:p>
      </dgm:t>
    </dgm:pt>
    <dgm:pt modelId="{5524ABC5-A3A8-4186-B8D8-91A81472B48E}">
      <dgm:prSet/>
      <dgm:spPr/>
      <dgm:t>
        <a:bodyPr/>
        <a:lstStyle/>
        <a:p>
          <a:pPr algn="l"/>
          <a:r>
            <a:rPr lang="tr-TR" dirty="0" smtClean="0">
              <a:latin typeface="Garamond" pitchFamily="18" charset="0"/>
            </a:rPr>
            <a:t>Personel İşlemleri Birim Görevlisi</a:t>
          </a:r>
          <a:endParaRPr lang="tr-TR" dirty="0">
            <a:latin typeface="Garamond" pitchFamily="18" charset="0"/>
          </a:endParaRPr>
        </a:p>
      </dgm:t>
    </dgm:pt>
    <dgm:pt modelId="{5C788008-5A7C-4DAE-ABCE-FE65FE56CD02}" type="parTrans" cxnId="{8801604D-2680-47E0-B4F9-11985884D3FD}">
      <dgm:prSet/>
      <dgm:spPr/>
      <dgm:t>
        <a:bodyPr/>
        <a:lstStyle/>
        <a:p>
          <a:endParaRPr lang="tr-TR">
            <a:latin typeface="Garamond" pitchFamily="18" charset="0"/>
          </a:endParaRPr>
        </a:p>
      </dgm:t>
    </dgm:pt>
    <dgm:pt modelId="{55A6F2C4-6346-4E2C-9488-0D4D6481372D}" type="sibTrans" cxnId="{8801604D-2680-47E0-B4F9-11985884D3FD}">
      <dgm:prSet/>
      <dgm:spPr/>
      <dgm:t>
        <a:bodyPr/>
        <a:lstStyle/>
        <a:p>
          <a:endParaRPr lang="tr-TR">
            <a:latin typeface="Garamond" pitchFamily="18" charset="0"/>
          </a:endParaRPr>
        </a:p>
      </dgm:t>
    </dgm:pt>
    <dgm:pt modelId="{8B1AD277-38FF-4006-8277-F035D566D9C1}">
      <dgm:prSet/>
      <dgm:spPr/>
      <dgm:t>
        <a:bodyPr/>
        <a:lstStyle/>
        <a:p>
          <a:pPr algn="l"/>
          <a:r>
            <a:rPr lang="tr-TR" dirty="0" smtClean="0">
              <a:latin typeface="Garamond" pitchFamily="18" charset="0"/>
            </a:rPr>
            <a:t>Makam Sekreteri</a:t>
          </a:r>
          <a:endParaRPr lang="tr-TR" dirty="0">
            <a:latin typeface="Garamond" pitchFamily="18" charset="0"/>
          </a:endParaRPr>
        </a:p>
      </dgm:t>
    </dgm:pt>
    <dgm:pt modelId="{4C2B979D-CC91-4FE5-8F76-8A9F6EC6E8B1}" type="parTrans" cxnId="{0E2B0A7A-AA5D-48FE-9A07-33ACD8638251}">
      <dgm:prSet/>
      <dgm:spPr/>
      <dgm:t>
        <a:bodyPr/>
        <a:lstStyle/>
        <a:p>
          <a:endParaRPr lang="tr-TR">
            <a:latin typeface="Garamond" pitchFamily="18" charset="0"/>
          </a:endParaRPr>
        </a:p>
      </dgm:t>
    </dgm:pt>
    <dgm:pt modelId="{699F6CE6-299F-4AE2-9465-589B5237555F}" type="sibTrans" cxnId="{0E2B0A7A-AA5D-48FE-9A07-33ACD8638251}">
      <dgm:prSet/>
      <dgm:spPr/>
      <dgm:t>
        <a:bodyPr/>
        <a:lstStyle/>
        <a:p>
          <a:endParaRPr lang="tr-TR">
            <a:latin typeface="Garamond" pitchFamily="18" charset="0"/>
          </a:endParaRPr>
        </a:p>
      </dgm:t>
    </dgm:pt>
    <dgm:pt modelId="{F60B55C2-12FB-4938-AAC8-B41362D2EB7E}">
      <dgm:prSet/>
      <dgm:spPr/>
      <dgm:t>
        <a:bodyPr/>
        <a:lstStyle/>
        <a:p>
          <a:pPr algn="l"/>
          <a:r>
            <a:rPr lang="tr-TR" dirty="0" smtClean="0">
              <a:latin typeface="Garamond" pitchFamily="18" charset="0"/>
            </a:rPr>
            <a:t>Taşınır ve Mali İşler Birim Görevlisi</a:t>
          </a:r>
          <a:endParaRPr lang="tr-TR" dirty="0">
            <a:latin typeface="Garamond" pitchFamily="18" charset="0"/>
          </a:endParaRPr>
        </a:p>
      </dgm:t>
    </dgm:pt>
    <dgm:pt modelId="{5360517F-F90D-43E8-8E27-8AA08DAABCE8}" type="parTrans" cxnId="{87C94B10-05B3-4F54-A05E-AA45D41B1459}">
      <dgm:prSet/>
      <dgm:spPr/>
      <dgm:t>
        <a:bodyPr/>
        <a:lstStyle/>
        <a:p>
          <a:endParaRPr lang="tr-TR">
            <a:latin typeface="Garamond" pitchFamily="18" charset="0"/>
          </a:endParaRPr>
        </a:p>
      </dgm:t>
    </dgm:pt>
    <dgm:pt modelId="{C1F829BB-82D7-4426-9E9E-B4E8016E0D91}" type="sibTrans" cxnId="{87C94B10-05B3-4F54-A05E-AA45D41B1459}">
      <dgm:prSet/>
      <dgm:spPr/>
      <dgm:t>
        <a:bodyPr/>
        <a:lstStyle/>
        <a:p>
          <a:endParaRPr lang="tr-TR">
            <a:latin typeface="Garamond" pitchFamily="18" charset="0"/>
          </a:endParaRPr>
        </a:p>
      </dgm:t>
    </dgm:pt>
    <dgm:pt modelId="{0DB4FEE6-761E-4481-BD02-F19547379BC6}">
      <dgm:prSet/>
      <dgm:spPr/>
      <dgm:t>
        <a:bodyPr/>
        <a:lstStyle/>
        <a:p>
          <a:pPr algn="l"/>
          <a:r>
            <a:rPr lang="tr-TR" dirty="0" smtClean="0">
              <a:latin typeface="Garamond" pitchFamily="18" charset="0"/>
            </a:rPr>
            <a:t>Sürekli İşçiler</a:t>
          </a:r>
          <a:endParaRPr lang="tr-TR" dirty="0">
            <a:latin typeface="Garamond" pitchFamily="18" charset="0"/>
          </a:endParaRPr>
        </a:p>
      </dgm:t>
    </dgm:pt>
    <dgm:pt modelId="{41DE15D6-5389-4970-B2CF-11E5A0281571}" type="parTrans" cxnId="{37565BC3-4F7E-44D4-B8DA-0D2C40B79369}">
      <dgm:prSet/>
      <dgm:spPr/>
      <dgm:t>
        <a:bodyPr/>
        <a:lstStyle/>
        <a:p>
          <a:endParaRPr lang="tr-TR">
            <a:latin typeface="Garamond" pitchFamily="18" charset="0"/>
          </a:endParaRPr>
        </a:p>
      </dgm:t>
    </dgm:pt>
    <dgm:pt modelId="{0ADC2F81-FAA2-4313-B0D9-26EC58D5BC65}" type="sibTrans" cxnId="{37565BC3-4F7E-44D4-B8DA-0D2C40B79369}">
      <dgm:prSet/>
      <dgm:spPr/>
      <dgm:t>
        <a:bodyPr/>
        <a:lstStyle/>
        <a:p>
          <a:endParaRPr lang="tr-TR">
            <a:latin typeface="Garamond" pitchFamily="18" charset="0"/>
          </a:endParaRPr>
        </a:p>
      </dgm:t>
    </dgm:pt>
    <dgm:pt modelId="{9A8D7BD7-8DDD-47C0-A288-B0B579F28B28}">
      <dgm:prSet/>
      <dgm:spPr/>
      <dgm:t>
        <a:bodyPr/>
        <a:lstStyle/>
        <a:p>
          <a:pPr algn="l"/>
          <a:r>
            <a:rPr lang="tr-TR" dirty="0" smtClean="0">
              <a:latin typeface="Garamond" pitchFamily="18" charset="0"/>
            </a:rPr>
            <a:t>Bölüm Sekreteri</a:t>
          </a:r>
          <a:endParaRPr lang="tr-TR" dirty="0">
            <a:latin typeface="Garamond" pitchFamily="18" charset="0"/>
          </a:endParaRPr>
        </a:p>
      </dgm:t>
    </dgm:pt>
    <dgm:pt modelId="{8ACE4D0A-2461-4A7D-BE97-2CB2977EC9D6}" type="parTrans" cxnId="{C8EDEA13-5F43-41EA-A01B-FA1DDD13D34F}">
      <dgm:prSet/>
      <dgm:spPr/>
      <dgm:t>
        <a:bodyPr/>
        <a:lstStyle/>
        <a:p>
          <a:endParaRPr lang="tr-TR"/>
        </a:p>
      </dgm:t>
    </dgm:pt>
    <dgm:pt modelId="{956D6620-BF80-47C6-94B7-969D7C2162B2}" type="sibTrans" cxnId="{C8EDEA13-5F43-41EA-A01B-FA1DDD13D34F}">
      <dgm:prSet/>
      <dgm:spPr/>
      <dgm:t>
        <a:bodyPr/>
        <a:lstStyle/>
        <a:p>
          <a:endParaRPr lang="tr-TR"/>
        </a:p>
      </dgm:t>
    </dgm:pt>
    <dgm:pt modelId="{774060E1-A47E-4376-9986-3630DD09D0B7}" type="pres">
      <dgm:prSet presAssocID="{BEF04FF5-03D3-49A7-A0FE-A75E0EA045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D7CA7F12-6E67-41CC-BFC7-51C63E3335C2}" type="pres">
      <dgm:prSet presAssocID="{CD33FFA4-002B-4079-B390-90B4095F777A}" presName="hierRoot1" presStyleCnt="0">
        <dgm:presLayoutVars>
          <dgm:hierBranch val="init"/>
        </dgm:presLayoutVars>
      </dgm:prSet>
      <dgm:spPr/>
    </dgm:pt>
    <dgm:pt modelId="{A316B192-B068-4420-97B1-0E26022665D9}" type="pres">
      <dgm:prSet presAssocID="{CD33FFA4-002B-4079-B390-90B4095F777A}" presName="rootComposite1" presStyleCnt="0"/>
      <dgm:spPr/>
    </dgm:pt>
    <dgm:pt modelId="{F89276C6-F6DF-4121-BB53-1C9C276088B2}" type="pres">
      <dgm:prSet presAssocID="{CD33FFA4-002B-4079-B390-90B4095F777A}" presName="rootText1" presStyleLbl="node0" presStyleIdx="0" presStyleCnt="1" custScaleX="18147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3F999FE-A3EA-4945-9EF6-482F61CFEC51}" type="pres">
      <dgm:prSet presAssocID="{CD33FFA4-002B-4079-B390-90B4095F777A}" presName="rootConnector1" presStyleLbl="node1" presStyleIdx="0" presStyleCnt="0"/>
      <dgm:spPr/>
      <dgm:t>
        <a:bodyPr/>
        <a:lstStyle/>
        <a:p>
          <a:endParaRPr lang="tr-TR"/>
        </a:p>
      </dgm:t>
    </dgm:pt>
    <dgm:pt modelId="{6CA8365E-6BE4-4966-BFCC-373F56EAAB11}" type="pres">
      <dgm:prSet presAssocID="{CD33FFA4-002B-4079-B390-90B4095F777A}" presName="hierChild2" presStyleCnt="0"/>
      <dgm:spPr/>
    </dgm:pt>
    <dgm:pt modelId="{B9477596-C4E6-4C5A-BE8E-E2BCFAB26563}" type="pres">
      <dgm:prSet presAssocID="{6B5D2EB9-BAD1-4315-A1DF-EEAC21684978}" presName="Name37" presStyleLbl="parChTrans1D2" presStyleIdx="0" presStyleCnt="5"/>
      <dgm:spPr/>
      <dgm:t>
        <a:bodyPr/>
        <a:lstStyle/>
        <a:p>
          <a:endParaRPr lang="tr-TR"/>
        </a:p>
      </dgm:t>
    </dgm:pt>
    <dgm:pt modelId="{8CF89FEE-D4DF-46E4-89BE-1E24CD7E5521}" type="pres">
      <dgm:prSet presAssocID="{A681C773-C74C-44F6-B99A-B0666B78E091}" presName="hierRoot2" presStyleCnt="0">
        <dgm:presLayoutVars>
          <dgm:hierBranch val="init"/>
        </dgm:presLayoutVars>
      </dgm:prSet>
      <dgm:spPr/>
    </dgm:pt>
    <dgm:pt modelId="{3F609906-7E44-4756-ABF6-4DD3916B7D93}" type="pres">
      <dgm:prSet presAssocID="{A681C773-C74C-44F6-B99A-B0666B78E091}" presName="rootComposite" presStyleCnt="0"/>
      <dgm:spPr/>
    </dgm:pt>
    <dgm:pt modelId="{14338A2F-A67D-4E2D-BF57-6F10767FFFFB}" type="pres">
      <dgm:prSet presAssocID="{A681C773-C74C-44F6-B99A-B0666B78E091}" presName="rootText" presStyleLbl="node2" presStyleIdx="0" presStyleCnt="1" custScaleX="32674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4019FB8-6022-4A1F-8F98-D67400E92537}" type="pres">
      <dgm:prSet presAssocID="{A681C773-C74C-44F6-B99A-B0666B78E091}" presName="rootConnector" presStyleLbl="node2" presStyleIdx="0" presStyleCnt="1"/>
      <dgm:spPr/>
      <dgm:t>
        <a:bodyPr/>
        <a:lstStyle/>
        <a:p>
          <a:endParaRPr lang="tr-TR"/>
        </a:p>
      </dgm:t>
    </dgm:pt>
    <dgm:pt modelId="{B280418F-3636-45A1-88FF-BC21143DB9D6}" type="pres">
      <dgm:prSet presAssocID="{A681C773-C74C-44F6-B99A-B0666B78E091}" presName="hierChild4" presStyleCnt="0"/>
      <dgm:spPr/>
    </dgm:pt>
    <dgm:pt modelId="{1E727D2C-BFD8-45F8-B983-457634ABB88D}" type="pres">
      <dgm:prSet presAssocID="{3EF6A765-9E8F-4C12-A2D6-69A0DFB2009C}" presName="Name37" presStyleLbl="parChTrans1D3" presStyleIdx="0" presStyleCnt="2" custSzX="1055059"/>
      <dgm:spPr/>
      <dgm:t>
        <a:bodyPr/>
        <a:lstStyle/>
        <a:p>
          <a:endParaRPr lang="tr-TR"/>
        </a:p>
      </dgm:t>
    </dgm:pt>
    <dgm:pt modelId="{C5BB0F2D-C473-4E88-BB77-EDFD2D203B4E}" type="pres">
      <dgm:prSet presAssocID="{081D31A3-1DE0-4D6B-8D15-D61D90DC26AA}" presName="hierRoot2" presStyleCnt="0">
        <dgm:presLayoutVars>
          <dgm:hierBranch val="init"/>
        </dgm:presLayoutVars>
      </dgm:prSet>
      <dgm:spPr/>
    </dgm:pt>
    <dgm:pt modelId="{FF059A02-1C22-4AFB-9A23-100EC9A77849}" type="pres">
      <dgm:prSet presAssocID="{081D31A3-1DE0-4D6B-8D15-D61D90DC26AA}" presName="rootComposite" presStyleCnt="0"/>
      <dgm:spPr/>
    </dgm:pt>
    <dgm:pt modelId="{FA8C5F74-80E5-4E10-85E3-2C0AC5505A1D}" type="pres">
      <dgm:prSet presAssocID="{081D31A3-1DE0-4D6B-8D15-D61D90DC26AA}" presName="rootText" presStyleLbl="node3" presStyleIdx="0" presStyleCnt="2" custScaleX="32674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6B69DD0-7F7A-4F8C-95C2-58CB4C1CB739}" type="pres">
      <dgm:prSet presAssocID="{081D31A3-1DE0-4D6B-8D15-D61D90DC26AA}" presName="rootConnector" presStyleLbl="node3" presStyleIdx="0" presStyleCnt="2"/>
      <dgm:spPr/>
      <dgm:t>
        <a:bodyPr/>
        <a:lstStyle/>
        <a:p>
          <a:endParaRPr lang="tr-TR"/>
        </a:p>
      </dgm:t>
    </dgm:pt>
    <dgm:pt modelId="{EDF467DD-85B3-4D66-9335-70D89CC91D85}" type="pres">
      <dgm:prSet presAssocID="{081D31A3-1DE0-4D6B-8D15-D61D90DC26AA}" presName="hierChild4" presStyleCnt="0"/>
      <dgm:spPr/>
    </dgm:pt>
    <dgm:pt modelId="{1B621251-DE2B-4386-A13C-1DE7B3E01506}" type="pres">
      <dgm:prSet presAssocID="{081D31A3-1DE0-4D6B-8D15-D61D90DC26AA}" presName="hierChild5" presStyleCnt="0"/>
      <dgm:spPr/>
    </dgm:pt>
    <dgm:pt modelId="{97C7A16E-A2C3-44F6-9F7E-8FE1D689A00A}" type="pres">
      <dgm:prSet presAssocID="{FCFF933A-DD60-48B3-B86C-553E79C39A23}" presName="Name37" presStyleLbl="parChTrans1D3" presStyleIdx="1" presStyleCnt="2" custSzX="1055059"/>
      <dgm:spPr/>
      <dgm:t>
        <a:bodyPr/>
        <a:lstStyle/>
        <a:p>
          <a:endParaRPr lang="tr-TR"/>
        </a:p>
      </dgm:t>
    </dgm:pt>
    <dgm:pt modelId="{B15E9712-66A6-4903-9D32-F8E65F6C9BDE}" type="pres">
      <dgm:prSet presAssocID="{EEECC7E7-846B-4F44-B951-FB4940789CFC}" presName="hierRoot2" presStyleCnt="0">
        <dgm:presLayoutVars>
          <dgm:hierBranch val="init"/>
        </dgm:presLayoutVars>
      </dgm:prSet>
      <dgm:spPr/>
    </dgm:pt>
    <dgm:pt modelId="{A10C166F-FBA6-4830-BFE8-C84CA798850D}" type="pres">
      <dgm:prSet presAssocID="{EEECC7E7-846B-4F44-B951-FB4940789CFC}" presName="rootComposite" presStyleCnt="0"/>
      <dgm:spPr/>
    </dgm:pt>
    <dgm:pt modelId="{24162B8A-1B44-41EC-B715-6EEAF5C6CB39}" type="pres">
      <dgm:prSet presAssocID="{EEECC7E7-846B-4F44-B951-FB4940789CFC}" presName="rootText" presStyleLbl="node3" presStyleIdx="1" presStyleCnt="2" custScaleX="32674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15A616F-8FD7-4E3E-B505-4A87D84CD648}" type="pres">
      <dgm:prSet presAssocID="{EEECC7E7-846B-4F44-B951-FB4940789CFC}" presName="rootConnector" presStyleLbl="node3" presStyleIdx="1" presStyleCnt="2"/>
      <dgm:spPr/>
      <dgm:t>
        <a:bodyPr/>
        <a:lstStyle/>
        <a:p>
          <a:endParaRPr lang="tr-TR"/>
        </a:p>
      </dgm:t>
    </dgm:pt>
    <dgm:pt modelId="{09E2400E-4AE3-443E-9D56-4CDBB8C1F63C}" type="pres">
      <dgm:prSet presAssocID="{EEECC7E7-846B-4F44-B951-FB4940789CFC}" presName="hierChild4" presStyleCnt="0"/>
      <dgm:spPr/>
    </dgm:pt>
    <dgm:pt modelId="{C4F77CCE-CAB0-4DB6-9E48-8B7237BD871C}" type="pres">
      <dgm:prSet presAssocID="{4C2B979D-CC91-4FE5-8F76-8A9F6EC6E8B1}" presName="Name37" presStyleLbl="parChTrans1D4" presStyleIdx="0" presStyleCnt="5" custSzX="289038"/>
      <dgm:spPr/>
      <dgm:t>
        <a:bodyPr/>
        <a:lstStyle/>
        <a:p>
          <a:endParaRPr lang="tr-TR"/>
        </a:p>
      </dgm:t>
    </dgm:pt>
    <dgm:pt modelId="{AF0B5AB2-73F8-4E47-BDAD-5567C327607A}" type="pres">
      <dgm:prSet presAssocID="{8B1AD277-38FF-4006-8277-F035D566D9C1}" presName="hierRoot2" presStyleCnt="0">
        <dgm:presLayoutVars>
          <dgm:hierBranch val="init"/>
        </dgm:presLayoutVars>
      </dgm:prSet>
      <dgm:spPr/>
    </dgm:pt>
    <dgm:pt modelId="{2D7E7161-F361-440E-9165-81EF73F59965}" type="pres">
      <dgm:prSet presAssocID="{8B1AD277-38FF-4006-8277-F035D566D9C1}" presName="rootComposite" presStyleCnt="0"/>
      <dgm:spPr/>
    </dgm:pt>
    <dgm:pt modelId="{B87ABBCD-A5E9-4392-9DF4-BF1120271BF7}" type="pres">
      <dgm:prSet presAssocID="{8B1AD277-38FF-4006-8277-F035D566D9C1}" presName="rootText" presStyleLbl="node4" presStyleIdx="0" presStyleCnt="5" custScaleX="32674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1C210E6-3CBA-436F-B3E0-20E24C33F606}" type="pres">
      <dgm:prSet presAssocID="{8B1AD277-38FF-4006-8277-F035D566D9C1}" presName="rootConnector" presStyleLbl="node4" presStyleIdx="0" presStyleCnt="5"/>
      <dgm:spPr/>
      <dgm:t>
        <a:bodyPr/>
        <a:lstStyle/>
        <a:p>
          <a:endParaRPr lang="tr-TR"/>
        </a:p>
      </dgm:t>
    </dgm:pt>
    <dgm:pt modelId="{C91D1BA9-0E4B-4DED-9455-F6BECDE7C6B4}" type="pres">
      <dgm:prSet presAssocID="{8B1AD277-38FF-4006-8277-F035D566D9C1}" presName="hierChild4" presStyleCnt="0"/>
      <dgm:spPr/>
    </dgm:pt>
    <dgm:pt modelId="{20D1BD78-0270-4926-AA4A-5B29B811BA79}" type="pres">
      <dgm:prSet presAssocID="{8B1AD277-38FF-4006-8277-F035D566D9C1}" presName="hierChild5" presStyleCnt="0"/>
      <dgm:spPr/>
    </dgm:pt>
    <dgm:pt modelId="{0B1EC7BE-E628-4FD0-A3B7-CC891EA434F3}" type="pres">
      <dgm:prSet presAssocID="{8ACE4D0A-2461-4A7D-BE97-2CB2977EC9D6}" presName="Name37" presStyleLbl="parChTrans1D4" presStyleIdx="1" presStyleCnt="5"/>
      <dgm:spPr/>
      <dgm:t>
        <a:bodyPr/>
        <a:lstStyle/>
        <a:p>
          <a:endParaRPr lang="tr-TR"/>
        </a:p>
      </dgm:t>
    </dgm:pt>
    <dgm:pt modelId="{DBAE8EB8-76F1-41BF-B04B-50BACC8BCFBD}" type="pres">
      <dgm:prSet presAssocID="{9A8D7BD7-8DDD-47C0-A288-B0B579F28B28}" presName="hierRoot2" presStyleCnt="0">
        <dgm:presLayoutVars>
          <dgm:hierBranch val="init"/>
        </dgm:presLayoutVars>
      </dgm:prSet>
      <dgm:spPr/>
    </dgm:pt>
    <dgm:pt modelId="{538724A1-F2E2-4B83-B3F5-911E1780A66B}" type="pres">
      <dgm:prSet presAssocID="{9A8D7BD7-8DDD-47C0-A288-B0B579F28B28}" presName="rootComposite" presStyleCnt="0"/>
      <dgm:spPr/>
    </dgm:pt>
    <dgm:pt modelId="{1DB2B33E-8E60-47E9-931F-A3A3D3C2E331}" type="pres">
      <dgm:prSet presAssocID="{9A8D7BD7-8DDD-47C0-A288-B0B579F28B28}" presName="rootText" presStyleLbl="node4" presStyleIdx="1" presStyleCnt="5" custScaleX="32674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C9621CA-0FF3-45A0-BA48-C0528FF7ECA5}" type="pres">
      <dgm:prSet presAssocID="{9A8D7BD7-8DDD-47C0-A288-B0B579F28B28}" presName="rootConnector" presStyleLbl="node4" presStyleIdx="1" presStyleCnt="5"/>
      <dgm:spPr/>
      <dgm:t>
        <a:bodyPr/>
        <a:lstStyle/>
        <a:p>
          <a:endParaRPr lang="tr-TR"/>
        </a:p>
      </dgm:t>
    </dgm:pt>
    <dgm:pt modelId="{5B0DCE59-18D6-4385-82D3-504509B6A0C3}" type="pres">
      <dgm:prSet presAssocID="{9A8D7BD7-8DDD-47C0-A288-B0B579F28B28}" presName="hierChild4" presStyleCnt="0"/>
      <dgm:spPr/>
    </dgm:pt>
    <dgm:pt modelId="{F8A7BA1A-BE59-4B5B-8525-422787E72AE2}" type="pres">
      <dgm:prSet presAssocID="{9A8D7BD7-8DDD-47C0-A288-B0B579F28B28}" presName="hierChild5" presStyleCnt="0"/>
      <dgm:spPr/>
    </dgm:pt>
    <dgm:pt modelId="{41331304-A7AF-49C4-9733-771F0152370C}" type="pres">
      <dgm:prSet presAssocID="{5C788008-5A7C-4DAE-ABCE-FE65FE56CD02}" presName="Name37" presStyleLbl="parChTrans1D4" presStyleIdx="2" presStyleCnt="5" custSzX="289038"/>
      <dgm:spPr/>
      <dgm:t>
        <a:bodyPr/>
        <a:lstStyle/>
        <a:p>
          <a:endParaRPr lang="tr-TR"/>
        </a:p>
      </dgm:t>
    </dgm:pt>
    <dgm:pt modelId="{39899DA1-482F-410B-A8DE-D2651BCC0DC4}" type="pres">
      <dgm:prSet presAssocID="{5524ABC5-A3A8-4186-B8D8-91A81472B48E}" presName="hierRoot2" presStyleCnt="0">
        <dgm:presLayoutVars>
          <dgm:hierBranch val="init"/>
        </dgm:presLayoutVars>
      </dgm:prSet>
      <dgm:spPr/>
    </dgm:pt>
    <dgm:pt modelId="{43C6E609-2EEC-4796-8304-B2A071A3B175}" type="pres">
      <dgm:prSet presAssocID="{5524ABC5-A3A8-4186-B8D8-91A81472B48E}" presName="rootComposite" presStyleCnt="0"/>
      <dgm:spPr/>
    </dgm:pt>
    <dgm:pt modelId="{A517494B-FF74-4C39-AA2C-62754E5180CA}" type="pres">
      <dgm:prSet presAssocID="{5524ABC5-A3A8-4186-B8D8-91A81472B48E}" presName="rootText" presStyleLbl="node4" presStyleIdx="2" presStyleCnt="5" custScaleX="32674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3024132-6154-4515-A4B3-27DF2B8603D3}" type="pres">
      <dgm:prSet presAssocID="{5524ABC5-A3A8-4186-B8D8-91A81472B48E}" presName="rootConnector" presStyleLbl="node4" presStyleIdx="2" presStyleCnt="5"/>
      <dgm:spPr/>
      <dgm:t>
        <a:bodyPr/>
        <a:lstStyle/>
        <a:p>
          <a:endParaRPr lang="tr-TR"/>
        </a:p>
      </dgm:t>
    </dgm:pt>
    <dgm:pt modelId="{81F9FDAA-1DFC-4559-9D79-0AD3F547724C}" type="pres">
      <dgm:prSet presAssocID="{5524ABC5-A3A8-4186-B8D8-91A81472B48E}" presName="hierChild4" presStyleCnt="0"/>
      <dgm:spPr/>
    </dgm:pt>
    <dgm:pt modelId="{54038346-1E68-4A83-B24A-CE72665F1775}" type="pres">
      <dgm:prSet presAssocID="{5524ABC5-A3A8-4186-B8D8-91A81472B48E}" presName="hierChild5" presStyleCnt="0"/>
      <dgm:spPr/>
    </dgm:pt>
    <dgm:pt modelId="{E304D5F2-0519-4255-BBE6-61E496E77E27}" type="pres">
      <dgm:prSet presAssocID="{5360517F-F90D-43E8-8E27-8AA08DAABCE8}" presName="Name37" presStyleLbl="parChTrans1D4" presStyleIdx="3" presStyleCnt="5" custSzX="289038"/>
      <dgm:spPr/>
      <dgm:t>
        <a:bodyPr/>
        <a:lstStyle/>
        <a:p>
          <a:endParaRPr lang="tr-TR"/>
        </a:p>
      </dgm:t>
    </dgm:pt>
    <dgm:pt modelId="{FA8C7D30-BCF5-4CD7-8C22-62E68E5F96E8}" type="pres">
      <dgm:prSet presAssocID="{F60B55C2-12FB-4938-AAC8-B41362D2EB7E}" presName="hierRoot2" presStyleCnt="0">
        <dgm:presLayoutVars>
          <dgm:hierBranch val="init"/>
        </dgm:presLayoutVars>
      </dgm:prSet>
      <dgm:spPr/>
    </dgm:pt>
    <dgm:pt modelId="{C9E02DF2-9930-4007-A342-D330108CF5D5}" type="pres">
      <dgm:prSet presAssocID="{F60B55C2-12FB-4938-AAC8-B41362D2EB7E}" presName="rootComposite" presStyleCnt="0"/>
      <dgm:spPr/>
    </dgm:pt>
    <dgm:pt modelId="{AD8E747D-08E7-4BB8-B5AA-EF81FBCD74FF}" type="pres">
      <dgm:prSet presAssocID="{F60B55C2-12FB-4938-AAC8-B41362D2EB7E}" presName="rootText" presStyleLbl="node4" presStyleIdx="3" presStyleCnt="5" custScaleX="32674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74B92C8-A9D1-42B9-9244-697E44F6DAC7}" type="pres">
      <dgm:prSet presAssocID="{F60B55C2-12FB-4938-AAC8-B41362D2EB7E}" presName="rootConnector" presStyleLbl="node4" presStyleIdx="3" presStyleCnt="5"/>
      <dgm:spPr/>
      <dgm:t>
        <a:bodyPr/>
        <a:lstStyle/>
        <a:p>
          <a:endParaRPr lang="tr-TR"/>
        </a:p>
      </dgm:t>
    </dgm:pt>
    <dgm:pt modelId="{4C825857-D6BA-4FD9-9362-E8119145A276}" type="pres">
      <dgm:prSet presAssocID="{F60B55C2-12FB-4938-AAC8-B41362D2EB7E}" presName="hierChild4" presStyleCnt="0"/>
      <dgm:spPr/>
    </dgm:pt>
    <dgm:pt modelId="{E91DA248-73D1-4D15-8EE6-80F520A72045}" type="pres">
      <dgm:prSet presAssocID="{F60B55C2-12FB-4938-AAC8-B41362D2EB7E}" presName="hierChild5" presStyleCnt="0"/>
      <dgm:spPr/>
    </dgm:pt>
    <dgm:pt modelId="{0167A702-478C-45FD-B202-2060A0FE5738}" type="pres">
      <dgm:prSet presAssocID="{41DE15D6-5389-4970-B2CF-11E5A0281571}" presName="Name37" presStyleLbl="parChTrans1D4" presStyleIdx="4" presStyleCnt="5" custSzX="289038"/>
      <dgm:spPr/>
      <dgm:t>
        <a:bodyPr/>
        <a:lstStyle/>
        <a:p>
          <a:endParaRPr lang="tr-TR"/>
        </a:p>
      </dgm:t>
    </dgm:pt>
    <dgm:pt modelId="{B6F8A8C4-394E-4C67-AAA7-1924F3F424F9}" type="pres">
      <dgm:prSet presAssocID="{0DB4FEE6-761E-4481-BD02-F19547379BC6}" presName="hierRoot2" presStyleCnt="0">
        <dgm:presLayoutVars>
          <dgm:hierBranch val="init"/>
        </dgm:presLayoutVars>
      </dgm:prSet>
      <dgm:spPr/>
    </dgm:pt>
    <dgm:pt modelId="{3A66D6F7-C0EB-4AA1-A353-E6B9F572CE8C}" type="pres">
      <dgm:prSet presAssocID="{0DB4FEE6-761E-4481-BD02-F19547379BC6}" presName="rootComposite" presStyleCnt="0"/>
      <dgm:spPr/>
    </dgm:pt>
    <dgm:pt modelId="{24884AF5-F007-4DAA-B287-6067EA185071}" type="pres">
      <dgm:prSet presAssocID="{0DB4FEE6-761E-4481-BD02-F19547379BC6}" presName="rootText" presStyleLbl="node4" presStyleIdx="4" presStyleCnt="5" custScaleX="32674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0274228-63B0-41C5-8A6D-5454CFCFCC6E}" type="pres">
      <dgm:prSet presAssocID="{0DB4FEE6-761E-4481-BD02-F19547379BC6}" presName="rootConnector" presStyleLbl="node4" presStyleIdx="4" presStyleCnt="5"/>
      <dgm:spPr/>
      <dgm:t>
        <a:bodyPr/>
        <a:lstStyle/>
        <a:p>
          <a:endParaRPr lang="tr-TR"/>
        </a:p>
      </dgm:t>
    </dgm:pt>
    <dgm:pt modelId="{0F9633ED-B88D-49C7-AD47-6023FBDF9FD8}" type="pres">
      <dgm:prSet presAssocID="{0DB4FEE6-761E-4481-BD02-F19547379BC6}" presName="hierChild4" presStyleCnt="0"/>
      <dgm:spPr/>
    </dgm:pt>
    <dgm:pt modelId="{2D0B495E-348E-4033-8A9A-B905F9B056FF}" type="pres">
      <dgm:prSet presAssocID="{0DB4FEE6-761E-4481-BD02-F19547379BC6}" presName="hierChild5" presStyleCnt="0"/>
      <dgm:spPr/>
    </dgm:pt>
    <dgm:pt modelId="{2A3CD721-3A83-4111-8EBC-11B216E5F09C}" type="pres">
      <dgm:prSet presAssocID="{EEECC7E7-846B-4F44-B951-FB4940789CFC}" presName="hierChild5" presStyleCnt="0"/>
      <dgm:spPr/>
    </dgm:pt>
    <dgm:pt modelId="{E0367CAE-8A03-4798-8362-C9269143BC39}" type="pres">
      <dgm:prSet presAssocID="{A681C773-C74C-44F6-B99A-B0666B78E091}" presName="hierChild5" presStyleCnt="0"/>
      <dgm:spPr/>
    </dgm:pt>
    <dgm:pt modelId="{FA87EC59-25A8-479A-A214-2597643E1A50}" type="pres">
      <dgm:prSet presAssocID="{CD33FFA4-002B-4079-B390-90B4095F777A}" presName="hierChild3" presStyleCnt="0"/>
      <dgm:spPr/>
    </dgm:pt>
    <dgm:pt modelId="{82FAC7FE-AE41-411F-8218-72D79120017E}" type="pres">
      <dgm:prSet presAssocID="{CACB2B79-241E-4CBC-963C-CD6169B775FD}" presName="Name111" presStyleLbl="parChTrans1D2" presStyleIdx="1" presStyleCnt="5"/>
      <dgm:spPr/>
      <dgm:t>
        <a:bodyPr/>
        <a:lstStyle/>
        <a:p>
          <a:endParaRPr lang="tr-TR"/>
        </a:p>
      </dgm:t>
    </dgm:pt>
    <dgm:pt modelId="{3C928711-C138-4411-8496-6FF06D110CC5}" type="pres">
      <dgm:prSet presAssocID="{98C61312-4CE3-4A8D-8E1C-20B037017B63}" presName="hierRoot3" presStyleCnt="0">
        <dgm:presLayoutVars>
          <dgm:hierBranch val="init"/>
        </dgm:presLayoutVars>
      </dgm:prSet>
      <dgm:spPr/>
    </dgm:pt>
    <dgm:pt modelId="{0D3009F7-F5E6-45D2-8C47-5727633680DB}" type="pres">
      <dgm:prSet presAssocID="{98C61312-4CE3-4A8D-8E1C-20B037017B63}" presName="rootComposite3" presStyleCnt="0"/>
      <dgm:spPr/>
    </dgm:pt>
    <dgm:pt modelId="{F19437CF-7967-4491-B08F-600B9A20CC7E}" type="pres">
      <dgm:prSet presAssocID="{98C61312-4CE3-4A8D-8E1C-20B037017B63}" presName="rootText3" presStyleLbl="asst1" presStyleIdx="0" presStyleCnt="4" custScaleX="220368" custScaleY="7506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D20D544-C95C-4AC6-830B-A9A08469B5B0}" type="pres">
      <dgm:prSet presAssocID="{98C61312-4CE3-4A8D-8E1C-20B037017B63}" presName="rootConnector3" presStyleLbl="asst1" presStyleIdx="0" presStyleCnt="4"/>
      <dgm:spPr/>
      <dgm:t>
        <a:bodyPr/>
        <a:lstStyle/>
        <a:p>
          <a:endParaRPr lang="tr-TR"/>
        </a:p>
      </dgm:t>
    </dgm:pt>
    <dgm:pt modelId="{F216C7F8-A7C7-4C63-BB42-BD2E658CCD75}" type="pres">
      <dgm:prSet presAssocID="{98C61312-4CE3-4A8D-8E1C-20B037017B63}" presName="hierChild6" presStyleCnt="0"/>
      <dgm:spPr/>
    </dgm:pt>
    <dgm:pt modelId="{91CB97A7-5250-4AE4-BC40-45F7B05446D5}" type="pres">
      <dgm:prSet presAssocID="{98C61312-4CE3-4A8D-8E1C-20B037017B63}" presName="hierChild7" presStyleCnt="0"/>
      <dgm:spPr/>
    </dgm:pt>
    <dgm:pt modelId="{42DF40AE-36AC-4040-A19F-FA3CAE3AE500}" type="pres">
      <dgm:prSet presAssocID="{DDCD111C-9583-46A5-85C0-D56DB36100D3}" presName="Name111" presStyleLbl="parChTrans1D2" presStyleIdx="2" presStyleCnt="5"/>
      <dgm:spPr/>
      <dgm:t>
        <a:bodyPr/>
        <a:lstStyle/>
        <a:p>
          <a:endParaRPr lang="tr-TR"/>
        </a:p>
      </dgm:t>
    </dgm:pt>
    <dgm:pt modelId="{F145DCCB-A932-469F-9DBA-237367F24E44}" type="pres">
      <dgm:prSet presAssocID="{3E789A7D-FD4D-4352-A953-845760FDB70A}" presName="hierRoot3" presStyleCnt="0">
        <dgm:presLayoutVars>
          <dgm:hierBranch val="init"/>
        </dgm:presLayoutVars>
      </dgm:prSet>
      <dgm:spPr/>
    </dgm:pt>
    <dgm:pt modelId="{92D6CB15-9411-48E9-BACB-46F660E8FFD4}" type="pres">
      <dgm:prSet presAssocID="{3E789A7D-FD4D-4352-A953-845760FDB70A}" presName="rootComposite3" presStyleCnt="0"/>
      <dgm:spPr/>
    </dgm:pt>
    <dgm:pt modelId="{4EE91F19-0821-407E-96BC-FBD827F7C5A1}" type="pres">
      <dgm:prSet presAssocID="{3E789A7D-FD4D-4352-A953-845760FDB70A}" presName="rootText3" presStyleLbl="asst1" presStyleIdx="1" presStyleCnt="4" custScaleX="298420" custScaleY="75065" custLinFactNeighborY="2493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3D757AD-B6FA-416C-8CBD-C9E71ABA34B1}" type="pres">
      <dgm:prSet presAssocID="{3E789A7D-FD4D-4352-A953-845760FDB70A}" presName="rootConnector3" presStyleLbl="asst1" presStyleIdx="1" presStyleCnt="4"/>
      <dgm:spPr/>
      <dgm:t>
        <a:bodyPr/>
        <a:lstStyle/>
        <a:p>
          <a:endParaRPr lang="tr-TR"/>
        </a:p>
      </dgm:t>
    </dgm:pt>
    <dgm:pt modelId="{851455CF-2891-43F9-860D-7A39D2649E17}" type="pres">
      <dgm:prSet presAssocID="{3E789A7D-FD4D-4352-A953-845760FDB70A}" presName="hierChild6" presStyleCnt="0"/>
      <dgm:spPr/>
    </dgm:pt>
    <dgm:pt modelId="{3B4018D9-C69F-461D-AE7E-BD9E59DD2901}" type="pres">
      <dgm:prSet presAssocID="{3E789A7D-FD4D-4352-A953-845760FDB70A}" presName="hierChild7" presStyleCnt="0"/>
      <dgm:spPr/>
    </dgm:pt>
    <dgm:pt modelId="{98A2633D-2CBC-4224-8643-C3BD58FC3AD6}" type="pres">
      <dgm:prSet presAssocID="{3F93B83F-C94E-453C-BEE6-12A4F063C3E4}" presName="Name111" presStyleLbl="parChTrans1D2" presStyleIdx="3" presStyleCnt="5"/>
      <dgm:spPr/>
      <dgm:t>
        <a:bodyPr/>
        <a:lstStyle/>
        <a:p>
          <a:endParaRPr lang="tr-TR"/>
        </a:p>
      </dgm:t>
    </dgm:pt>
    <dgm:pt modelId="{BF4197BB-754B-421A-84E0-727A79A6AA76}" type="pres">
      <dgm:prSet presAssocID="{40672946-CFAD-4414-BCD6-D313B4506CD2}" presName="hierRoot3" presStyleCnt="0">
        <dgm:presLayoutVars>
          <dgm:hierBranch val="init"/>
        </dgm:presLayoutVars>
      </dgm:prSet>
      <dgm:spPr/>
    </dgm:pt>
    <dgm:pt modelId="{79080F8C-90B4-4224-8B38-1EAD1216CEE1}" type="pres">
      <dgm:prSet presAssocID="{40672946-CFAD-4414-BCD6-D313B4506CD2}" presName="rootComposite3" presStyleCnt="0"/>
      <dgm:spPr/>
    </dgm:pt>
    <dgm:pt modelId="{402057FA-BEB2-4BBE-BD28-F77C40CFA738}" type="pres">
      <dgm:prSet presAssocID="{40672946-CFAD-4414-BCD6-D313B4506CD2}" presName="rootText3" presStyleLbl="asst1" presStyleIdx="2" presStyleCnt="4" custScaleX="298420" custScaleY="7506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ED6DF9E-1038-47AE-9D19-51721F8B34F5}" type="pres">
      <dgm:prSet presAssocID="{40672946-CFAD-4414-BCD6-D313B4506CD2}" presName="rootConnector3" presStyleLbl="asst1" presStyleIdx="2" presStyleCnt="4"/>
      <dgm:spPr/>
      <dgm:t>
        <a:bodyPr/>
        <a:lstStyle/>
        <a:p>
          <a:endParaRPr lang="tr-TR"/>
        </a:p>
      </dgm:t>
    </dgm:pt>
    <dgm:pt modelId="{A2EAFAEB-BE43-4368-9C98-AFC93F9246DE}" type="pres">
      <dgm:prSet presAssocID="{40672946-CFAD-4414-BCD6-D313B4506CD2}" presName="hierChild6" presStyleCnt="0"/>
      <dgm:spPr/>
    </dgm:pt>
    <dgm:pt modelId="{D158711F-63DF-49FF-B30B-E54D25CFA78C}" type="pres">
      <dgm:prSet presAssocID="{40672946-CFAD-4414-BCD6-D313B4506CD2}" presName="hierChild7" presStyleCnt="0"/>
      <dgm:spPr/>
    </dgm:pt>
    <dgm:pt modelId="{D03785EE-7F29-4607-B80A-7B93E45AC919}" type="pres">
      <dgm:prSet presAssocID="{267787F7-DDE1-4C00-88C2-F3982B779833}" presName="Name111" presStyleLbl="parChTrans1D2" presStyleIdx="4" presStyleCnt="5"/>
      <dgm:spPr/>
      <dgm:t>
        <a:bodyPr/>
        <a:lstStyle/>
        <a:p>
          <a:endParaRPr lang="tr-TR"/>
        </a:p>
      </dgm:t>
    </dgm:pt>
    <dgm:pt modelId="{6FD8A43C-B941-4C1F-B547-CAD2C1B11D18}" type="pres">
      <dgm:prSet presAssocID="{5585DDF6-4999-4FF7-B452-7E7554BC0B67}" presName="hierRoot3" presStyleCnt="0">
        <dgm:presLayoutVars>
          <dgm:hierBranch val="init"/>
        </dgm:presLayoutVars>
      </dgm:prSet>
      <dgm:spPr/>
    </dgm:pt>
    <dgm:pt modelId="{55B17235-AD35-442D-957B-2855EB7C6B5C}" type="pres">
      <dgm:prSet presAssocID="{5585DDF6-4999-4FF7-B452-7E7554BC0B67}" presName="rootComposite3" presStyleCnt="0"/>
      <dgm:spPr/>
    </dgm:pt>
    <dgm:pt modelId="{A63C78BB-53AA-496B-95DD-287CEEE1DE7F}" type="pres">
      <dgm:prSet presAssocID="{5585DDF6-4999-4FF7-B452-7E7554BC0B67}" presName="rootText3" presStyleLbl="asst1" presStyleIdx="3" presStyleCnt="4" custScaleX="298420" custScaleY="7506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18FB2C1-50AE-4A2F-9109-192AFBE691D1}" type="pres">
      <dgm:prSet presAssocID="{5585DDF6-4999-4FF7-B452-7E7554BC0B67}" presName="rootConnector3" presStyleLbl="asst1" presStyleIdx="3" presStyleCnt="4"/>
      <dgm:spPr/>
      <dgm:t>
        <a:bodyPr/>
        <a:lstStyle/>
        <a:p>
          <a:endParaRPr lang="tr-TR"/>
        </a:p>
      </dgm:t>
    </dgm:pt>
    <dgm:pt modelId="{71F00800-9C07-40B4-B3D5-920DC582111F}" type="pres">
      <dgm:prSet presAssocID="{5585DDF6-4999-4FF7-B452-7E7554BC0B67}" presName="hierChild6" presStyleCnt="0"/>
      <dgm:spPr/>
    </dgm:pt>
    <dgm:pt modelId="{A665B0A6-5CD2-4453-A9C2-7EB7611E27DB}" type="pres">
      <dgm:prSet presAssocID="{5585DDF6-4999-4FF7-B452-7E7554BC0B67}" presName="hierChild7" presStyleCnt="0"/>
      <dgm:spPr/>
    </dgm:pt>
  </dgm:ptLst>
  <dgm:cxnLst>
    <dgm:cxn modelId="{1C177236-FF8E-49E9-9670-6AF2983A1BE5}" type="presOf" srcId="{BEF04FF5-03D3-49A7-A0FE-A75E0EA04508}" destId="{774060E1-A47E-4376-9986-3630DD09D0B7}" srcOrd="0" destOrd="0" presId="urn:microsoft.com/office/officeart/2005/8/layout/orgChart1"/>
    <dgm:cxn modelId="{E606E596-61CB-4658-A19F-AF3F9AEA540A}" type="presOf" srcId="{5360517F-F90D-43E8-8E27-8AA08DAABCE8}" destId="{E304D5F2-0519-4255-BBE6-61E496E77E27}" srcOrd="0" destOrd="0" presId="urn:microsoft.com/office/officeart/2005/8/layout/orgChart1"/>
    <dgm:cxn modelId="{56BA26D4-D562-4470-AAE5-2910F946DD58}" type="presOf" srcId="{267787F7-DDE1-4C00-88C2-F3982B779833}" destId="{D03785EE-7F29-4607-B80A-7B93E45AC919}" srcOrd="0" destOrd="0" presId="urn:microsoft.com/office/officeart/2005/8/layout/orgChart1"/>
    <dgm:cxn modelId="{50977B25-C2C1-4548-9B59-ED8E78586229}" type="presOf" srcId="{DDCD111C-9583-46A5-85C0-D56DB36100D3}" destId="{42DF40AE-36AC-4040-A19F-FA3CAE3AE500}" srcOrd="0" destOrd="0" presId="urn:microsoft.com/office/officeart/2005/8/layout/orgChart1"/>
    <dgm:cxn modelId="{E200864A-F6DB-435C-BB2D-B0886025881E}" type="presOf" srcId="{5585DDF6-4999-4FF7-B452-7E7554BC0B67}" destId="{318FB2C1-50AE-4A2F-9109-192AFBE691D1}" srcOrd="1" destOrd="0" presId="urn:microsoft.com/office/officeart/2005/8/layout/orgChart1"/>
    <dgm:cxn modelId="{CC2F64D0-7041-4BAE-880C-581BCCA83A73}" type="presOf" srcId="{081D31A3-1DE0-4D6B-8D15-D61D90DC26AA}" destId="{FA8C5F74-80E5-4E10-85E3-2C0AC5505A1D}" srcOrd="0" destOrd="0" presId="urn:microsoft.com/office/officeart/2005/8/layout/orgChart1"/>
    <dgm:cxn modelId="{6E2CBA75-2958-46FD-B611-CB7149B9334A}" type="presOf" srcId="{081D31A3-1DE0-4D6B-8D15-D61D90DC26AA}" destId="{06B69DD0-7F7A-4F8C-95C2-58CB4C1CB739}" srcOrd="1" destOrd="0" presId="urn:microsoft.com/office/officeart/2005/8/layout/orgChart1"/>
    <dgm:cxn modelId="{6B88CB50-8283-4400-B692-B587D1416E96}" type="presOf" srcId="{CD33FFA4-002B-4079-B390-90B4095F777A}" destId="{03F999FE-A3EA-4945-9EF6-482F61CFEC51}" srcOrd="1" destOrd="0" presId="urn:microsoft.com/office/officeart/2005/8/layout/orgChart1"/>
    <dgm:cxn modelId="{0002F4E5-8833-4BA8-A6FC-96A08FEDE4B7}" type="presOf" srcId="{98C61312-4CE3-4A8D-8E1C-20B037017B63}" destId="{0D20D544-C95C-4AC6-830B-A9A08469B5B0}" srcOrd="1" destOrd="0" presId="urn:microsoft.com/office/officeart/2005/8/layout/orgChart1"/>
    <dgm:cxn modelId="{C975AA13-6DBA-4909-9E0E-3DB38824A459}" type="presOf" srcId="{41DE15D6-5389-4970-B2CF-11E5A0281571}" destId="{0167A702-478C-45FD-B202-2060A0FE5738}" srcOrd="0" destOrd="0" presId="urn:microsoft.com/office/officeart/2005/8/layout/orgChart1"/>
    <dgm:cxn modelId="{B5C226E6-0E99-40EC-9E9E-41C1EEE4EB54}" type="presOf" srcId="{5524ABC5-A3A8-4186-B8D8-91A81472B48E}" destId="{A517494B-FF74-4C39-AA2C-62754E5180CA}" srcOrd="0" destOrd="0" presId="urn:microsoft.com/office/officeart/2005/8/layout/orgChart1"/>
    <dgm:cxn modelId="{67CF5E02-B662-4F38-8767-D8BDBDEE7205}" type="presOf" srcId="{FCFF933A-DD60-48B3-B86C-553E79C39A23}" destId="{97C7A16E-A2C3-44F6-9F7E-8FE1D689A00A}" srcOrd="0" destOrd="0" presId="urn:microsoft.com/office/officeart/2005/8/layout/orgChart1"/>
    <dgm:cxn modelId="{56D5F4AD-87EA-4C31-AACD-5FA796E67EBC}" type="presOf" srcId="{8B1AD277-38FF-4006-8277-F035D566D9C1}" destId="{B87ABBCD-A5E9-4392-9DF4-BF1120271BF7}" srcOrd="0" destOrd="0" presId="urn:microsoft.com/office/officeart/2005/8/layout/orgChart1"/>
    <dgm:cxn modelId="{8801604D-2680-47E0-B4F9-11985884D3FD}" srcId="{EEECC7E7-846B-4F44-B951-FB4940789CFC}" destId="{5524ABC5-A3A8-4186-B8D8-91A81472B48E}" srcOrd="2" destOrd="0" parTransId="{5C788008-5A7C-4DAE-ABCE-FE65FE56CD02}" sibTransId="{55A6F2C4-6346-4E2C-9488-0D4D6481372D}"/>
    <dgm:cxn modelId="{2970B206-570A-4D3A-8BC9-192801F66B05}" type="presOf" srcId="{5C788008-5A7C-4DAE-ABCE-FE65FE56CD02}" destId="{41331304-A7AF-49C4-9733-771F0152370C}" srcOrd="0" destOrd="0" presId="urn:microsoft.com/office/officeart/2005/8/layout/orgChart1"/>
    <dgm:cxn modelId="{EE3ED057-892C-459C-84BC-6CC4669D108D}" type="presOf" srcId="{4C2B979D-CC91-4FE5-8F76-8A9F6EC6E8B1}" destId="{C4F77CCE-CAB0-4DB6-9E48-8B7237BD871C}" srcOrd="0" destOrd="0" presId="urn:microsoft.com/office/officeart/2005/8/layout/orgChart1"/>
    <dgm:cxn modelId="{3AE845DA-D0CD-4B7F-94E5-6B7C410E9FAE}" type="presOf" srcId="{5585DDF6-4999-4FF7-B452-7E7554BC0B67}" destId="{A63C78BB-53AA-496B-95DD-287CEEE1DE7F}" srcOrd="0" destOrd="0" presId="urn:microsoft.com/office/officeart/2005/8/layout/orgChart1"/>
    <dgm:cxn modelId="{082BC925-E319-4E02-B668-D18C38D9DDAC}" type="presOf" srcId="{A681C773-C74C-44F6-B99A-B0666B78E091}" destId="{A4019FB8-6022-4A1F-8F98-D67400E92537}" srcOrd="1" destOrd="0" presId="urn:microsoft.com/office/officeart/2005/8/layout/orgChart1"/>
    <dgm:cxn modelId="{82EE97C3-11C5-4025-BD2B-F28BCCDA9590}" type="presOf" srcId="{A681C773-C74C-44F6-B99A-B0666B78E091}" destId="{14338A2F-A67D-4E2D-BF57-6F10767FFFFB}" srcOrd="0" destOrd="0" presId="urn:microsoft.com/office/officeart/2005/8/layout/orgChart1"/>
    <dgm:cxn modelId="{98C9384D-B202-4015-A10B-C2561F652E2E}" srcId="{BEF04FF5-03D3-49A7-A0FE-A75E0EA04508}" destId="{CD33FFA4-002B-4079-B390-90B4095F777A}" srcOrd="0" destOrd="0" parTransId="{0D7BF6DC-A4ED-4E0F-97C8-6D15B88EA30A}" sibTransId="{8C681C02-D52D-41D6-814B-0F267E46F3EA}"/>
    <dgm:cxn modelId="{98CE81D4-403B-4D28-9D9B-3BC85F45B58D}" srcId="{CD33FFA4-002B-4079-B390-90B4095F777A}" destId="{5585DDF6-4999-4FF7-B452-7E7554BC0B67}" srcOrd="3" destOrd="0" parTransId="{267787F7-DDE1-4C00-88C2-F3982B779833}" sibTransId="{567542C5-EBCF-438D-9148-1D865FE46B09}"/>
    <dgm:cxn modelId="{FBFF5DF5-BB34-40B7-B07F-B0CCC0654E47}" type="presOf" srcId="{F60B55C2-12FB-4938-AAC8-B41362D2EB7E}" destId="{AD8E747D-08E7-4BB8-B5AA-EF81FBCD74FF}" srcOrd="0" destOrd="0" presId="urn:microsoft.com/office/officeart/2005/8/layout/orgChart1"/>
    <dgm:cxn modelId="{DDC61F46-CABB-4BE5-A34A-964525D8ECF3}" srcId="{CD33FFA4-002B-4079-B390-90B4095F777A}" destId="{40672946-CFAD-4414-BCD6-D313B4506CD2}" srcOrd="2" destOrd="0" parTransId="{3F93B83F-C94E-453C-BEE6-12A4F063C3E4}" sibTransId="{4055A4F5-03BB-4741-BE96-BF05A9F0DAB2}"/>
    <dgm:cxn modelId="{37BB8021-900B-4015-A6E3-77CD1A60315F}" type="presOf" srcId="{6B5D2EB9-BAD1-4315-A1DF-EEAC21684978}" destId="{B9477596-C4E6-4C5A-BE8E-E2BCFAB26563}" srcOrd="0" destOrd="0" presId="urn:microsoft.com/office/officeart/2005/8/layout/orgChart1"/>
    <dgm:cxn modelId="{0C954539-4461-492E-9F95-F31F6479EC3E}" type="presOf" srcId="{EEECC7E7-846B-4F44-B951-FB4940789CFC}" destId="{24162B8A-1B44-41EC-B715-6EEAF5C6CB39}" srcOrd="0" destOrd="0" presId="urn:microsoft.com/office/officeart/2005/8/layout/orgChart1"/>
    <dgm:cxn modelId="{9D58DB7D-EB51-4A9D-A70F-3D91B34072FE}" type="presOf" srcId="{3E789A7D-FD4D-4352-A953-845760FDB70A}" destId="{E3D757AD-B6FA-416C-8CBD-C9E71ABA34B1}" srcOrd="1" destOrd="0" presId="urn:microsoft.com/office/officeart/2005/8/layout/orgChart1"/>
    <dgm:cxn modelId="{1057B03B-82A8-4B60-9AE7-4A1E23648464}" srcId="{CD33FFA4-002B-4079-B390-90B4095F777A}" destId="{98C61312-4CE3-4A8D-8E1C-20B037017B63}" srcOrd="0" destOrd="0" parTransId="{CACB2B79-241E-4CBC-963C-CD6169B775FD}" sibTransId="{5DAF1522-EA14-4B12-8D33-FB0CB3535277}"/>
    <dgm:cxn modelId="{5778960D-A214-4A62-9EBA-E801E494B8E0}" type="presOf" srcId="{3EF6A765-9E8F-4C12-A2D6-69A0DFB2009C}" destId="{1E727D2C-BFD8-45F8-B983-457634ABB88D}" srcOrd="0" destOrd="0" presId="urn:microsoft.com/office/officeart/2005/8/layout/orgChart1"/>
    <dgm:cxn modelId="{84395307-A865-4397-B858-DD89C779453D}" type="presOf" srcId="{F60B55C2-12FB-4938-AAC8-B41362D2EB7E}" destId="{674B92C8-A9D1-42B9-9244-697E44F6DAC7}" srcOrd="1" destOrd="0" presId="urn:microsoft.com/office/officeart/2005/8/layout/orgChart1"/>
    <dgm:cxn modelId="{C8EDEA13-5F43-41EA-A01B-FA1DDD13D34F}" srcId="{EEECC7E7-846B-4F44-B951-FB4940789CFC}" destId="{9A8D7BD7-8DDD-47C0-A288-B0B579F28B28}" srcOrd="1" destOrd="0" parTransId="{8ACE4D0A-2461-4A7D-BE97-2CB2977EC9D6}" sibTransId="{956D6620-BF80-47C6-94B7-969D7C2162B2}"/>
    <dgm:cxn modelId="{9D15067A-BCEE-4E08-BFFD-91F01F3399B4}" srcId="{CD33FFA4-002B-4079-B390-90B4095F777A}" destId="{3E789A7D-FD4D-4352-A953-845760FDB70A}" srcOrd="1" destOrd="0" parTransId="{DDCD111C-9583-46A5-85C0-D56DB36100D3}" sibTransId="{B77A3646-55EB-4160-80DD-5E9BA9BB516E}"/>
    <dgm:cxn modelId="{97A78CE6-B966-47BB-9157-C12F96F5E0CF}" type="presOf" srcId="{EEECC7E7-846B-4F44-B951-FB4940789CFC}" destId="{515A616F-8FD7-4E3E-B505-4A87D84CD648}" srcOrd="1" destOrd="0" presId="urn:microsoft.com/office/officeart/2005/8/layout/orgChart1"/>
    <dgm:cxn modelId="{0E8C710E-6AB0-409D-BAD8-BF3F62081DA1}" type="presOf" srcId="{0DB4FEE6-761E-4481-BD02-F19547379BC6}" destId="{70274228-63B0-41C5-8A6D-5454CFCFCC6E}" srcOrd="1" destOrd="0" presId="urn:microsoft.com/office/officeart/2005/8/layout/orgChart1"/>
    <dgm:cxn modelId="{3E74861C-D247-45C6-865B-6B9012104298}" srcId="{CD33FFA4-002B-4079-B390-90B4095F777A}" destId="{A681C773-C74C-44F6-B99A-B0666B78E091}" srcOrd="4" destOrd="0" parTransId="{6B5D2EB9-BAD1-4315-A1DF-EEAC21684978}" sibTransId="{C23957F6-D78D-42D7-B6FE-9B734C887967}"/>
    <dgm:cxn modelId="{D90659A1-6255-4190-8A03-F1F5749DA66D}" type="presOf" srcId="{8B1AD277-38FF-4006-8277-F035D566D9C1}" destId="{41C210E6-3CBA-436F-B3E0-20E24C33F606}" srcOrd="1" destOrd="0" presId="urn:microsoft.com/office/officeart/2005/8/layout/orgChart1"/>
    <dgm:cxn modelId="{97A44AE5-97FE-410C-A6C7-EB3636F55192}" type="presOf" srcId="{5524ABC5-A3A8-4186-B8D8-91A81472B48E}" destId="{A3024132-6154-4515-A4B3-27DF2B8603D3}" srcOrd="1" destOrd="0" presId="urn:microsoft.com/office/officeart/2005/8/layout/orgChart1"/>
    <dgm:cxn modelId="{33FA1298-0671-4A8E-8506-2970A0A480F7}" type="presOf" srcId="{40672946-CFAD-4414-BCD6-D313B4506CD2}" destId="{AED6DF9E-1038-47AE-9D19-51721F8B34F5}" srcOrd="1" destOrd="0" presId="urn:microsoft.com/office/officeart/2005/8/layout/orgChart1"/>
    <dgm:cxn modelId="{87C94B10-05B3-4F54-A05E-AA45D41B1459}" srcId="{EEECC7E7-846B-4F44-B951-FB4940789CFC}" destId="{F60B55C2-12FB-4938-AAC8-B41362D2EB7E}" srcOrd="3" destOrd="0" parTransId="{5360517F-F90D-43E8-8E27-8AA08DAABCE8}" sibTransId="{C1F829BB-82D7-4426-9E9E-B4E8016E0D91}"/>
    <dgm:cxn modelId="{68905899-3125-4D4D-8540-C50786DE1176}" type="presOf" srcId="{CD33FFA4-002B-4079-B390-90B4095F777A}" destId="{F89276C6-F6DF-4121-BB53-1C9C276088B2}" srcOrd="0" destOrd="0" presId="urn:microsoft.com/office/officeart/2005/8/layout/orgChart1"/>
    <dgm:cxn modelId="{DBD7402C-79E8-4635-908F-729AB64D9BFA}" type="presOf" srcId="{3E789A7D-FD4D-4352-A953-845760FDB70A}" destId="{4EE91F19-0821-407E-96BC-FBD827F7C5A1}" srcOrd="0" destOrd="0" presId="urn:microsoft.com/office/officeart/2005/8/layout/orgChart1"/>
    <dgm:cxn modelId="{21986BC6-A234-4387-A7D1-A2EF74813C4B}" type="presOf" srcId="{40672946-CFAD-4414-BCD6-D313B4506CD2}" destId="{402057FA-BEB2-4BBE-BD28-F77C40CFA738}" srcOrd="0" destOrd="0" presId="urn:microsoft.com/office/officeart/2005/8/layout/orgChart1"/>
    <dgm:cxn modelId="{CB8F94A2-7057-4EB3-920E-6C51A4450352}" type="presOf" srcId="{9A8D7BD7-8DDD-47C0-A288-B0B579F28B28}" destId="{BC9621CA-0FF3-45A0-BA48-C0528FF7ECA5}" srcOrd="1" destOrd="0" presId="urn:microsoft.com/office/officeart/2005/8/layout/orgChart1"/>
    <dgm:cxn modelId="{0A272FA5-A12B-4F64-ABDC-B30E5F9F67B3}" srcId="{A681C773-C74C-44F6-B99A-B0666B78E091}" destId="{EEECC7E7-846B-4F44-B951-FB4940789CFC}" srcOrd="1" destOrd="0" parTransId="{FCFF933A-DD60-48B3-B86C-553E79C39A23}" sibTransId="{436B15C2-5216-4195-BA8C-DF8842C7686E}"/>
    <dgm:cxn modelId="{EE3C2EAA-BF0A-4050-99F8-9E36278D0B10}" srcId="{A681C773-C74C-44F6-B99A-B0666B78E091}" destId="{081D31A3-1DE0-4D6B-8D15-D61D90DC26AA}" srcOrd="0" destOrd="0" parTransId="{3EF6A765-9E8F-4C12-A2D6-69A0DFB2009C}" sibTransId="{8A18543E-BD25-4BF1-BF9C-AC8A3034AA85}"/>
    <dgm:cxn modelId="{AB01DCBD-F836-4389-8129-AE956CC75828}" type="presOf" srcId="{98C61312-4CE3-4A8D-8E1C-20B037017B63}" destId="{F19437CF-7967-4491-B08F-600B9A20CC7E}" srcOrd="0" destOrd="0" presId="urn:microsoft.com/office/officeart/2005/8/layout/orgChart1"/>
    <dgm:cxn modelId="{F5D69A5A-A5A3-4155-B588-D89A7C0638EF}" type="presOf" srcId="{9A8D7BD7-8DDD-47C0-A288-B0B579F28B28}" destId="{1DB2B33E-8E60-47E9-931F-A3A3D3C2E331}" srcOrd="0" destOrd="0" presId="urn:microsoft.com/office/officeart/2005/8/layout/orgChart1"/>
    <dgm:cxn modelId="{A460209D-24D6-4408-A64A-7A49C50FEBD5}" type="presOf" srcId="{3F93B83F-C94E-453C-BEE6-12A4F063C3E4}" destId="{98A2633D-2CBC-4224-8643-C3BD58FC3AD6}" srcOrd="0" destOrd="0" presId="urn:microsoft.com/office/officeart/2005/8/layout/orgChart1"/>
    <dgm:cxn modelId="{0E2B0A7A-AA5D-48FE-9A07-33ACD8638251}" srcId="{EEECC7E7-846B-4F44-B951-FB4940789CFC}" destId="{8B1AD277-38FF-4006-8277-F035D566D9C1}" srcOrd="0" destOrd="0" parTransId="{4C2B979D-CC91-4FE5-8F76-8A9F6EC6E8B1}" sibTransId="{699F6CE6-299F-4AE2-9465-589B5237555F}"/>
    <dgm:cxn modelId="{3280F7B8-4AC5-4A12-B82B-1C03767ECE77}" type="presOf" srcId="{0DB4FEE6-761E-4481-BD02-F19547379BC6}" destId="{24884AF5-F007-4DAA-B287-6067EA185071}" srcOrd="0" destOrd="0" presId="urn:microsoft.com/office/officeart/2005/8/layout/orgChart1"/>
    <dgm:cxn modelId="{97AC6FA9-64AD-4DBB-A598-A334C55E2BF4}" type="presOf" srcId="{CACB2B79-241E-4CBC-963C-CD6169B775FD}" destId="{82FAC7FE-AE41-411F-8218-72D79120017E}" srcOrd="0" destOrd="0" presId="urn:microsoft.com/office/officeart/2005/8/layout/orgChart1"/>
    <dgm:cxn modelId="{37565BC3-4F7E-44D4-B8DA-0D2C40B79369}" srcId="{EEECC7E7-846B-4F44-B951-FB4940789CFC}" destId="{0DB4FEE6-761E-4481-BD02-F19547379BC6}" srcOrd="4" destOrd="0" parTransId="{41DE15D6-5389-4970-B2CF-11E5A0281571}" sibTransId="{0ADC2F81-FAA2-4313-B0D9-26EC58D5BC65}"/>
    <dgm:cxn modelId="{442054E7-E37B-4041-9440-210D4803B663}" type="presOf" srcId="{8ACE4D0A-2461-4A7D-BE97-2CB2977EC9D6}" destId="{0B1EC7BE-E628-4FD0-A3B7-CC891EA434F3}" srcOrd="0" destOrd="0" presId="urn:microsoft.com/office/officeart/2005/8/layout/orgChart1"/>
    <dgm:cxn modelId="{AC5FF607-121C-4C3A-8E80-ADC5824ED453}" type="presParOf" srcId="{774060E1-A47E-4376-9986-3630DD09D0B7}" destId="{D7CA7F12-6E67-41CC-BFC7-51C63E3335C2}" srcOrd="0" destOrd="0" presId="urn:microsoft.com/office/officeart/2005/8/layout/orgChart1"/>
    <dgm:cxn modelId="{D3A358DB-7492-44E7-B504-75A75BECDC5A}" type="presParOf" srcId="{D7CA7F12-6E67-41CC-BFC7-51C63E3335C2}" destId="{A316B192-B068-4420-97B1-0E26022665D9}" srcOrd="0" destOrd="0" presId="urn:microsoft.com/office/officeart/2005/8/layout/orgChart1"/>
    <dgm:cxn modelId="{12104D06-4269-4ADA-BB5E-DEB3AF68F5CA}" type="presParOf" srcId="{A316B192-B068-4420-97B1-0E26022665D9}" destId="{F89276C6-F6DF-4121-BB53-1C9C276088B2}" srcOrd="0" destOrd="0" presId="urn:microsoft.com/office/officeart/2005/8/layout/orgChart1"/>
    <dgm:cxn modelId="{532ABE55-7285-4782-A8A5-A7A47DFC3EC9}" type="presParOf" srcId="{A316B192-B068-4420-97B1-0E26022665D9}" destId="{03F999FE-A3EA-4945-9EF6-482F61CFEC51}" srcOrd="1" destOrd="0" presId="urn:microsoft.com/office/officeart/2005/8/layout/orgChart1"/>
    <dgm:cxn modelId="{B4E799DC-8A26-471A-8E87-53588369EA39}" type="presParOf" srcId="{D7CA7F12-6E67-41CC-BFC7-51C63E3335C2}" destId="{6CA8365E-6BE4-4966-BFCC-373F56EAAB11}" srcOrd="1" destOrd="0" presId="urn:microsoft.com/office/officeart/2005/8/layout/orgChart1"/>
    <dgm:cxn modelId="{9FC2103C-7742-42C3-91E6-9E8402C45988}" type="presParOf" srcId="{6CA8365E-6BE4-4966-BFCC-373F56EAAB11}" destId="{B9477596-C4E6-4C5A-BE8E-E2BCFAB26563}" srcOrd="0" destOrd="0" presId="urn:microsoft.com/office/officeart/2005/8/layout/orgChart1"/>
    <dgm:cxn modelId="{D79A3DDE-20AE-4A88-8971-1813B6AD459E}" type="presParOf" srcId="{6CA8365E-6BE4-4966-BFCC-373F56EAAB11}" destId="{8CF89FEE-D4DF-46E4-89BE-1E24CD7E5521}" srcOrd="1" destOrd="0" presId="urn:microsoft.com/office/officeart/2005/8/layout/orgChart1"/>
    <dgm:cxn modelId="{B475FCF2-BCB3-4CA2-83E1-27DFBD22E600}" type="presParOf" srcId="{8CF89FEE-D4DF-46E4-89BE-1E24CD7E5521}" destId="{3F609906-7E44-4756-ABF6-4DD3916B7D93}" srcOrd="0" destOrd="0" presId="urn:microsoft.com/office/officeart/2005/8/layout/orgChart1"/>
    <dgm:cxn modelId="{217900B4-F1D8-4074-B8EE-F6D3AC58460E}" type="presParOf" srcId="{3F609906-7E44-4756-ABF6-4DD3916B7D93}" destId="{14338A2F-A67D-4E2D-BF57-6F10767FFFFB}" srcOrd="0" destOrd="0" presId="urn:microsoft.com/office/officeart/2005/8/layout/orgChart1"/>
    <dgm:cxn modelId="{2575524C-7380-46BC-AA9C-13D08EF579B0}" type="presParOf" srcId="{3F609906-7E44-4756-ABF6-4DD3916B7D93}" destId="{A4019FB8-6022-4A1F-8F98-D67400E92537}" srcOrd="1" destOrd="0" presId="urn:microsoft.com/office/officeart/2005/8/layout/orgChart1"/>
    <dgm:cxn modelId="{798397F5-EE1B-45AC-8000-408F69E7FB55}" type="presParOf" srcId="{8CF89FEE-D4DF-46E4-89BE-1E24CD7E5521}" destId="{B280418F-3636-45A1-88FF-BC21143DB9D6}" srcOrd="1" destOrd="0" presId="urn:microsoft.com/office/officeart/2005/8/layout/orgChart1"/>
    <dgm:cxn modelId="{DC8E711B-6872-425E-A41D-09633F0D78FF}" type="presParOf" srcId="{B280418F-3636-45A1-88FF-BC21143DB9D6}" destId="{1E727D2C-BFD8-45F8-B983-457634ABB88D}" srcOrd="0" destOrd="0" presId="urn:microsoft.com/office/officeart/2005/8/layout/orgChart1"/>
    <dgm:cxn modelId="{D9FFCECB-215E-4F65-B2B5-F98EEA47246A}" type="presParOf" srcId="{B280418F-3636-45A1-88FF-BC21143DB9D6}" destId="{C5BB0F2D-C473-4E88-BB77-EDFD2D203B4E}" srcOrd="1" destOrd="0" presId="urn:microsoft.com/office/officeart/2005/8/layout/orgChart1"/>
    <dgm:cxn modelId="{BBE9B1CA-BA8C-4229-B394-C8F73E34986C}" type="presParOf" srcId="{C5BB0F2D-C473-4E88-BB77-EDFD2D203B4E}" destId="{FF059A02-1C22-4AFB-9A23-100EC9A77849}" srcOrd="0" destOrd="0" presId="urn:microsoft.com/office/officeart/2005/8/layout/orgChart1"/>
    <dgm:cxn modelId="{B84598F1-8DEC-470E-8870-80A20B3DFC0F}" type="presParOf" srcId="{FF059A02-1C22-4AFB-9A23-100EC9A77849}" destId="{FA8C5F74-80E5-4E10-85E3-2C0AC5505A1D}" srcOrd="0" destOrd="0" presId="urn:microsoft.com/office/officeart/2005/8/layout/orgChart1"/>
    <dgm:cxn modelId="{7B2B42A2-E8AD-4236-A78E-FABFC38B55E9}" type="presParOf" srcId="{FF059A02-1C22-4AFB-9A23-100EC9A77849}" destId="{06B69DD0-7F7A-4F8C-95C2-58CB4C1CB739}" srcOrd="1" destOrd="0" presId="urn:microsoft.com/office/officeart/2005/8/layout/orgChart1"/>
    <dgm:cxn modelId="{DA4EC246-DD87-44DB-9198-F6315C059EEA}" type="presParOf" srcId="{C5BB0F2D-C473-4E88-BB77-EDFD2D203B4E}" destId="{EDF467DD-85B3-4D66-9335-70D89CC91D85}" srcOrd="1" destOrd="0" presId="urn:microsoft.com/office/officeart/2005/8/layout/orgChart1"/>
    <dgm:cxn modelId="{1219602A-80F0-42F5-8183-4E38B03E38C4}" type="presParOf" srcId="{C5BB0F2D-C473-4E88-BB77-EDFD2D203B4E}" destId="{1B621251-DE2B-4386-A13C-1DE7B3E01506}" srcOrd="2" destOrd="0" presId="urn:microsoft.com/office/officeart/2005/8/layout/orgChart1"/>
    <dgm:cxn modelId="{A9563C51-149A-4D90-A5C0-72966752B120}" type="presParOf" srcId="{B280418F-3636-45A1-88FF-BC21143DB9D6}" destId="{97C7A16E-A2C3-44F6-9F7E-8FE1D689A00A}" srcOrd="2" destOrd="0" presId="urn:microsoft.com/office/officeart/2005/8/layout/orgChart1"/>
    <dgm:cxn modelId="{E739EEF1-7E17-46B5-A285-BDBC042E2EEC}" type="presParOf" srcId="{B280418F-3636-45A1-88FF-BC21143DB9D6}" destId="{B15E9712-66A6-4903-9D32-F8E65F6C9BDE}" srcOrd="3" destOrd="0" presId="urn:microsoft.com/office/officeart/2005/8/layout/orgChart1"/>
    <dgm:cxn modelId="{0EF6E46C-00B9-44C1-B0BD-9EB51430AF69}" type="presParOf" srcId="{B15E9712-66A6-4903-9D32-F8E65F6C9BDE}" destId="{A10C166F-FBA6-4830-BFE8-C84CA798850D}" srcOrd="0" destOrd="0" presId="urn:microsoft.com/office/officeart/2005/8/layout/orgChart1"/>
    <dgm:cxn modelId="{AD75531E-4DB3-4FB6-90E7-2BDE77206E09}" type="presParOf" srcId="{A10C166F-FBA6-4830-BFE8-C84CA798850D}" destId="{24162B8A-1B44-41EC-B715-6EEAF5C6CB39}" srcOrd="0" destOrd="0" presId="urn:microsoft.com/office/officeart/2005/8/layout/orgChart1"/>
    <dgm:cxn modelId="{D72FF844-0610-483D-A985-885268D5810F}" type="presParOf" srcId="{A10C166F-FBA6-4830-BFE8-C84CA798850D}" destId="{515A616F-8FD7-4E3E-B505-4A87D84CD648}" srcOrd="1" destOrd="0" presId="urn:microsoft.com/office/officeart/2005/8/layout/orgChart1"/>
    <dgm:cxn modelId="{41742D54-41C7-491B-83BF-7833B89674C9}" type="presParOf" srcId="{B15E9712-66A6-4903-9D32-F8E65F6C9BDE}" destId="{09E2400E-4AE3-443E-9D56-4CDBB8C1F63C}" srcOrd="1" destOrd="0" presId="urn:microsoft.com/office/officeart/2005/8/layout/orgChart1"/>
    <dgm:cxn modelId="{61497C16-FAA1-45F0-B39D-F16E3ADEFA17}" type="presParOf" srcId="{09E2400E-4AE3-443E-9D56-4CDBB8C1F63C}" destId="{C4F77CCE-CAB0-4DB6-9E48-8B7237BD871C}" srcOrd="0" destOrd="0" presId="urn:microsoft.com/office/officeart/2005/8/layout/orgChart1"/>
    <dgm:cxn modelId="{811F5AA8-1EFF-4889-9CCA-C6C3C1611090}" type="presParOf" srcId="{09E2400E-4AE3-443E-9D56-4CDBB8C1F63C}" destId="{AF0B5AB2-73F8-4E47-BDAD-5567C327607A}" srcOrd="1" destOrd="0" presId="urn:microsoft.com/office/officeart/2005/8/layout/orgChart1"/>
    <dgm:cxn modelId="{91DB716A-DC67-4781-9BB7-AD48FEE663AF}" type="presParOf" srcId="{AF0B5AB2-73F8-4E47-BDAD-5567C327607A}" destId="{2D7E7161-F361-440E-9165-81EF73F59965}" srcOrd="0" destOrd="0" presId="urn:microsoft.com/office/officeart/2005/8/layout/orgChart1"/>
    <dgm:cxn modelId="{5EFA4CA6-60EA-4C50-9978-A99C8F4115D6}" type="presParOf" srcId="{2D7E7161-F361-440E-9165-81EF73F59965}" destId="{B87ABBCD-A5E9-4392-9DF4-BF1120271BF7}" srcOrd="0" destOrd="0" presId="urn:microsoft.com/office/officeart/2005/8/layout/orgChart1"/>
    <dgm:cxn modelId="{62B862BC-D875-4720-B2C8-EA157B64889A}" type="presParOf" srcId="{2D7E7161-F361-440E-9165-81EF73F59965}" destId="{41C210E6-3CBA-436F-B3E0-20E24C33F606}" srcOrd="1" destOrd="0" presId="urn:microsoft.com/office/officeart/2005/8/layout/orgChart1"/>
    <dgm:cxn modelId="{20BD0CBF-2468-40DE-BEF5-B37E3C9D6E6A}" type="presParOf" srcId="{AF0B5AB2-73F8-4E47-BDAD-5567C327607A}" destId="{C91D1BA9-0E4B-4DED-9455-F6BECDE7C6B4}" srcOrd="1" destOrd="0" presId="urn:microsoft.com/office/officeart/2005/8/layout/orgChart1"/>
    <dgm:cxn modelId="{5FBF0A35-2194-4C7C-921B-0642B87A5155}" type="presParOf" srcId="{AF0B5AB2-73F8-4E47-BDAD-5567C327607A}" destId="{20D1BD78-0270-4926-AA4A-5B29B811BA79}" srcOrd="2" destOrd="0" presId="urn:microsoft.com/office/officeart/2005/8/layout/orgChart1"/>
    <dgm:cxn modelId="{D6D8BBB7-5ED4-4D7A-BCDC-106CA4F53CF1}" type="presParOf" srcId="{09E2400E-4AE3-443E-9D56-4CDBB8C1F63C}" destId="{0B1EC7BE-E628-4FD0-A3B7-CC891EA434F3}" srcOrd="2" destOrd="0" presId="urn:microsoft.com/office/officeart/2005/8/layout/orgChart1"/>
    <dgm:cxn modelId="{4D9A00E6-0DFE-4F92-B204-FAFD08158A66}" type="presParOf" srcId="{09E2400E-4AE3-443E-9D56-4CDBB8C1F63C}" destId="{DBAE8EB8-76F1-41BF-B04B-50BACC8BCFBD}" srcOrd="3" destOrd="0" presId="urn:microsoft.com/office/officeart/2005/8/layout/orgChart1"/>
    <dgm:cxn modelId="{FD043B5B-ADC5-47B0-80B3-9B9F08D103FD}" type="presParOf" srcId="{DBAE8EB8-76F1-41BF-B04B-50BACC8BCFBD}" destId="{538724A1-F2E2-4B83-B3F5-911E1780A66B}" srcOrd="0" destOrd="0" presId="urn:microsoft.com/office/officeart/2005/8/layout/orgChart1"/>
    <dgm:cxn modelId="{439D85A1-682D-4AA7-B368-F8E1183618ED}" type="presParOf" srcId="{538724A1-F2E2-4B83-B3F5-911E1780A66B}" destId="{1DB2B33E-8E60-47E9-931F-A3A3D3C2E331}" srcOrd="0" destOrd="0" presId="urn:microsoft.com/office/officeart/2005/8/layout/orgChart1"/>
    <dgm:cxn modelId="{CDB8BD17-8E42-4675-B257-767D871F4B76}" type="presParOf" srcId="{538724A1-F2E2-4B83-B3F5-911E1780A66B}" destId="{BC9621CA-0FF3-45A0-BA48-C0528FF7ECA5}" srcOrd="1" destOrd="0" presId="urn:microsoft.com/office/officeart/2005/8/layout/orgChart1"/>
    <dgm:cxn modelId="{B3029954-17C7-47C8-89B7-51C5CAAC452D}" type="presParOf" srcId="{DBAE8EB8-76F1-41BF-B04B-50BACC8BCFBD}" destId="{5B0DCE59-18D6-4385-82D3-504509B6A0C3}" srcOrd="1" destOrd="0" presId="urn:microsoft.com/office/officeart/2005/8/layout/orgChart1"/>
    <dgm:cxn modelId="{D5309C00-2229-461F-8D9F-6A03F60AB928}" type="presParOf" srcId="{DBAE8EB8-76F1-41BF-B04B-50BACC8BCFBD}" destId="{F8A7BA1A-BE59-4B5B-8525-422787E72AE2}" srcOrd="2" destOrd="0" presId="urn:microsoft.com/office/officeart/2005/8/layout/orgChart1"/>
    <dgm:cxn modelId="{EDFEF1B0-30AC-4FD7-8861-6C2638EE6A5C}" type="presParOf" srcId="{09E2400E-4AE3-443E-9D56-4CDBB8C1F63C}" destId="{41331304-A7AF-49C4-9733-771F0152370C}" srcOrd="4" destOrd="0" presId="urn:microsoft.com/office/officeart/2005/8/layout/orgChart1"/>
    <dgm:cxn modelId="{62C1700F-8170-435C-B19F-42927530543C}" type="presParOf" srcId="{09E2400E-4AE3-443E-9D56-4CDBB8C1F63C}" destId="{39899DA1-482F-410B-A8DE-D2651BCC0DC4}" srcOrd="5" destOrd="0" presId="urn:microsoft.com/office/officeart/2005/8/layout/orgChart1"/>
    <dgm:cxn modelId="{5B44A0D6-588D-4766-A0BF-DCFF5C3B8E71}" type="presParOf" srcId="{39899DA1-482F-410B-A8DE-D2651BCC0DC4}" destId="{43C6E609-2EEC-4796-8304-B2A071A3B175}" srcOrd="0" destOrd="0" presId="urn:microsoft.com/office/officeart/2005/8/layout/orgChart1"/>
    <dgm:cxn modelId="{6DBF9375-4368-4B16-9D7D-BEC110B45BDF}" type="presParOf" srcId="{43C6E609-2EEC-4796-8304-B2A071A3B175}" destId="{A517494B-FF74-4C39-AA2C-62754E5180CA}" srcOrd="0" destOrd="0" presId="urn:microsoft.com/office/officeart/2005/8/layout/orgChart1"/>
    <dgm:cxn modelId="{3DC952BF-E3BE-43B4-85DB-7C19EA1FE1E5}" type="presParOf" srcId="{43C6E609-2EEC-4796-8304-B2A071A3B175}" destId="{A3024132-6154-4515-A4B3-27DF2B8603D3}" srcOrd="1" destOrd="0" presId="urn:microsoft.com/office/officeart/2005/8/layout/orgChart1"/>
    <dgm:cxn modelId="{4C3F9C66-FE6F-47DD-98A3-EE24C602FC49}" type="presParOf" srcId="{39899DA1-482F-410B-A8DE-D2651BCC0DC4}" destId="{81F9FDAA-1DFC-4559-9D79-0AD3F547724C}" srcOrd="1" destOrd="0" presId="urn:microsoft.com/office/officeart/2005/8/layout/orgChart1"/>
    <dgm:cxn modelId="{F6AAA059-C1F5-4E7E-A4B4-9539C050532D}" type="presParOf" srcId="{39899DA1-482F-410B-A8DE-D2651BCC0DC4}" destId="{54038346-1E68-4A83-B24A-CE72665F1775}" srcOrd="2" destOrd="0" presId="urn:microsoft.com/office/officeart/2005/8/layout/orgChart1"/>
    <dgm:cxn modelId="{75FFFF39-48BF-4640-890B-175F8D033128}" type="presParOf" srcId="{09E2400E-4AE3-443E-9D56-4CDBB8C1F63C}" destId="{E304D5F2-0519-4255-BBE6-61E496E77E27}" srcOrd="6" destOrd="0" presId="urn:microsoft.com/office/officeart/2005/8/layout/orgChart1"/>
    <dgm:cxn modelId="{526C0458-0BF8-4BA0-A984-F1ABDCF12648}" type="presParOf" srcId="{09E2400E-4AE3-443E-9D56-4CDBB8C1F63C}" destId="{FA8C7D30-BCF5-4CD7-8C22-62E68E5F96E8}" srcOrd="7" destOrd="0" presId="urn:microsoft.com/office/officeart/2005/8/layout/orgChart1"/>
    <dgm:cxn modelId="{12B5021D-0E9B-4D26-9B9F-BAFB9DAA751E}" type="presParOf" srcId="{FA8C7D30-BCF5-4CD7-8C22-62E68E5F96E8}" destId="{C9E02DF2-9930-4007-A342-D330108CF5D5}" srcOrd="0" destOrd="0" presId="urn:microsoft.com/office/officeart/2005/8/layout/orgChart1"/>
    <dgm:cxn modelId="{6606DFA6-C177-4E34-872A-3D1069FD802F}" type="presParOf" srcId="{C9E02DF2-9930-4007-A342-D330108CF5D5}" destId="{AD8E747D-08E7-4BB8-B5AA-EF81FBCD74FF}" srcOrd="0" destOrd="0" presId="urn:microsoft.com/office/officeart/2005/8/layout/orgChart1"/>
    <dgm:cxn modelId="{F02A97DC-652C-4ECD-A7D4-3B22AA992AC6}" type="presParOf" srcId="{C9E02DF2-9930-4007-A342-D330108CF5D5}" destId="{674B92C8-A9D1-42B9-9244-697E44F6DAC7}" srcOrd="1" destOrd="0" presId="urn:microsoft.com/office/officeart/2005/8/layout/orgChart1"/>
    <dgm:cxn modelId="{93431241-AAF1-48B5-BCE6-29C2CD6D2238}" type="presParOf" srcId="{FA8C7D30-BCF5-4CD7-8C22-62E68E5F96E8}" destId="{4C825857-D6BA-4FD9-9362-E8119145A276}" srcOrd="1" destOrd="0" presId="urn:microsoft.com/office/officeart/2005/8/layout/orgChart1"/>
    <dgm:cxn modelId="{6F0D3D2A-F193-430A-A104-394F99661749}" type="presParOf" srcId="{FA8C7D30-BCF5-4CD7-8C22-62E68E5F96E8}" destId="{E91DA248-73D1-4D15-8EE6-80F520A72045}" srcOrd="2" destOrd="0" presId="urn:microsoft.com/office/officeart/2005/8/layout/orgChart1"/>
    <dgm:cxn modelId="{95546CC7-0A3B-445D-8C00-4A90F2759C1C}" type="presParOf" srcId="{09E2400E-4AE3-443E-9D56-4CDBB8C1F63C}" destId="{0167A702-478C-45FD-B202-2060A0FE5738}" srcOrd="8" destOrd="0" presId="urn:microsoft.com/office/officeart/2005/8/layout/orgChart1"/>
    <dgm:cxn modelId="{9DC75ABF-F8CA-4B4D-A5E8-FF4AE0006637}" type="presParOf" srcId="{09E2400E-4AE3-443E-9D56-4CDBB8C1F63C}" destId="{B6F8A8C4-394E-4C67-AAA7-1924F3F424F9}" srcOrd="9" destOrd="0" presId="urn:microsoft.com/office/officeart/2005/8/layout/orgChart1"/>
    <dgm:cxn modelId="{763CEA87-CC19-441B-9A55-710F18C2B63D}" type="presParOf" srcId="{B6F8A8C4-394E-4C67-AAA7-1924F3F424F9}" destId="{3A66D6F7-C0EB-4AA1-A353-E6B9F572CE8C}" srcOrd="0" destOrd="0" presId="urn:microsoft.com/office/officeart/2005/8/layout/orgChart1"/>
    <dgm:cxn modelId="{7C2D31F5-1EF8-49DE-BB48-C6729E857EA5}" type="presParOf" srcId="{3A66D6F7-C0EB-4AA1-A353-E6B9F572CE8C}" destId="{24884AF5-F007-4DAA-B287-6067EA185071}" srcOrd="0" destOrd="0" presId="urn:microsoft.com/office/officeart/2005/8/layout/orgChart1"/>
    <dgm:cxn modelId="{5286E288-05A9-4DE7-9508-A9382DB3B4C3}" type="presParOf" srcId="{3A66D6F7-C0EB-4AA1-A353-E6B9F572CE8C}" destId="{70274228-63B0-41C5-8A6D-5454CFCFCC6E}" srcOrd="1" destOrd="0" presId="urn:microsoft.com/office/officeart/2005/8/layout/orgChart1"/>
    <dgm:cxn modelId="{CF82FAD8-98F6-486C-99A4-5CAA2EE4CB3B}" type="presParOf" srcId="{B6F8A8C4-394E-4C67-AAA7-1924F3F424F9}" destId="{0F9633ED-B88D-49C7-AD47-6023FBDF9FD8}" srcOrd="1" destOrd="0" presId="urn:microsoft.com/office/officeart/2005/8/layout/orgChart1"/>
    <dgm:cxn modelId="{80065324-A4AC-4243-83A4-8EB23BF9042E}" type="presParOf" srcId="{B6F8A8C4-394E-4C67-AAA7-1924F3F424F9}" destId="{2D0B495E-348E-4033-8A9A-B905F9B056FF}" srcOrd="2" destOrd="0" presId="urn:microsoft.com/office/officeart/2005/8/layout/orgChart1"/>
    <dgm:cxn modelId="{EE8F6BE7-4F46-44A3-93EA-32C4F2A9B8F5}" type="presParOf" srcId="{B15E9712-66A6-4903-9D32-F8E65F6C9BDE}" destId="{2A3CD721-3A83-4111-8EBC-11B216E5F09C}" srcOrd="2" destOrd="0" presId="urn:microsoft.com/office/officeart/2005/8/layout/orgChart1"/>
    <dgm:cxn modelId="{CBDE6574-5ECA-4205-A470-58ABB85BE932}" type="presParOf" srcId="{8CF89FEE-D4DF-46E4-89BE-1E24CD7E5521}" destId="{E0367CAE-8A03-4798-8362-C9269143BC39}" srcOrd="2" destOrd="0" presId="urn:microsoft.com/office/officeart/2005/8/layout/orgChart1"/>
    <dgm:cxn modelId="{3D79454F-E866-4BB9-857F-D8716159B3B1}" type="presParOf" srcId="{D7CA7F12-6E67-41CC-BFC7-51C63E3335C2}" destId="{FA87EC59-25A8-479A-A214-2597643E1A50}" srcOrd="2" destOrd="0" presId="urn:microsoft.com/office/officeart/2005/8/layout/orgChart1"/>
    <dgm:cxn modelId="{DA0963F8-6F88-4382-B5E9-BF75E148B7B4}" type="presParOf" srcId="{FA87EC59-25A8-479A-A214-2597643E1A50}" destId="{82FAC7FE-AE41-411F-8218-72D79120017E}" srcOrd="0" destOrd="0" presId="urn:microsoft.com/office/officeart/2005/8/layout/orgChart1"/>
    <dgm:cxn modelId="{5FB83BAF-5027-45D4-8FF8-87B34427C27C}" type="presParOf" srcId="{FA87EC59-25A8-479A-A214-2597643E1A50}" destId="{3C928711-C138-4411-8496-6FF06D110CC5}" srcOrd="1" destOrd="0" presId="urn:microsoft.com/office/officeart/2005/8/layout/orgChart1"/>
    <dgm:cxn modelId="{1EA57C9D-75F9-496C-BC09-FF155FE7175C}" type="presParOf" srcId="{3C928711-C138-4411-8496-6FF06D110CC5}" destId="{0D3009F7-F5E6-45D2-8C47-5727633680DB}" srcOrd="0" destOrd="0" presId="urn:microsoft.com/office/officeart/2005/8/layout/orgChart1"/>
    <dgm:cxn modelId="{318533E5-A08C-4C97-8263-EB18B98A27DC}" type="presParOf" srcId="{0D3009F7-F5E6-45D2-8C47-5727633680DB}" destId="{F19437CF-7967-4491-B08F-600B9A20CC7E}" srcOrd="0" destOrd="0" presId="urn:microsoft.com/office/officeart/2005/8/layout/orgChart1"/>
    <dgm:cxn modelId="{7CEC1EBC-6D24-41F5-BBC8-6E43068C1730}" type="presParOf" srcId="{0D3009F7-F5E6-45D2-8C47-5727633680DB}" destId="{0D20D544-C95C-4AC6-830B-A9A08469B5B0}" srcOrd="1" destOrd="0" presId="urn:microsoft.com/office/officeart/2005/8/layout/orgChart1"/>
    <dgm:cxn modelId="{08FFA7B6-DAF5-4824-8B10-8614F4FC2D1D}" type="presParOf" srcId="{3C928711-C138-4411-8496-6FF06D110CC5}" destId="{F216C7F8-A7C7-4C63-BB42-BD2E658CCD75}" srcOrd="1" destOrd="0" presId="urn:microsoft.com/office/officeart/2005/8/layout/orgChart1"/>
    <dgm:cxn modelId="{F1B10E34-E7D4-439D-B1D8-548E0A593E84}" type="presParOf" srcId="{3C928711-C138-4411-8496-6FF06D110CC5}" destId="{91CB97A7-5250-4AE4-BC40-45F7B05446D5}" srcOrd="2" destOrd="0" presId="urn:microsoft.com/office/officeart/2005/8/layout/orgChart1"/>
    <dgm:cxn modelId="{0A40B047-2803-45FA-82F8-FC1BCCA13C58}" type="presParOf" srcId="{FA87EC59-25A8-479A-A214-2597643E1A50}" destId="{42DF40AE-36AC-4040-A19F-FA3CAE3AE500}" srcOrd="2" destOrd="0" presId="urn:microsoft.com/office/officeart/2005/8/layout/orgChart1"/>
    <dgm:cxn modelId="{38B85E1C-B587-4328-9C43-95961D258C7A}" type="presParOf" srcId="{FA87EC59-25A8-479A-A214-2597643E1A50}" destId="{F145DCCB-A932-469F-9DBA-237367F24E44}" srcOrd="3" destOrd="0" presId="urn:microsoft.com/office/officeart/2005/8/layout/orgChart1"/>
    <dgm:cxn modelId="{A755DA41-C1A8-4BC9-A322-9B2D9AF74EF1}" type="presParOf" srcId="{F145DCCB-A932-469F-9DBA-237367F24E44}" destId="{92D6CB15-9411-48E9-BACB-46F660E8FFD4}" srcOrd="0" destOrd="0" presId="urn:microsoft.com/office/officeart/2005/8/layout/orgChart1"/>
    <dgm:cxn modelId="{32875697-6B9B-4C16-AEA4-B89D337FA93B}" type="presParOf" srcId="{92D6CB15-9411-48E9-BACB-46F660E8FFD4}" destId="{4EE91F19-0821-407E-96BC-FBD827F7C5A1}" srcOrd="0" destOrd="0" presId="urn:microsoft.com/office/officeart/2005/8/layout/orgChart1"/>
    <dgm:cxn modelId="{9863F13D-0A27-4B99-94CE-95D3EA684E00}" type="presParOf" srcId="{92D6CB15-9411-48E9-BACB-46F660E8FFD4}" destId="{E3D757AD-B6FA-416C-8CBD-C9E71ABA34B1}" srcOrd="1" destOrd="0" presId="urn:microsoft.com/office/officeart/2005/8/layout/orgChart1"/>
    <dgm:cxn modelId="{ED81DB95-DD39-4FB1-B23F-05324992B2D6}" type="presParOf" srcId="{F145DCCB-A932-469F-9DBA-237367F24E44}" destId="{851455CF-2891-43F9-860D-7A39D2649E17}" srcOrd="1" destOrd="0" presId="urn:microsoft.com/office/officeart/2005/8/layout/orgChart1"/>
    <dgm:cxn modelId="{F5868225-518E-4A91-BA3A-F82F63DB3D83}" type="presParOf" srcId="{F145DCCB-A932-469F-9DBA-237367F24E44}" destId="{3B4018D9-C69F-461D-AE7E-BD9E59DD2901}" srcOrd="2" destOrd="0" presId="urn:microsoft.com/office/officeart/2005/8/layout/orgChart1"/>
    <dgm:cxn modelId="{1AE21045-6A2A-4C31-882E-A130C030B4E5}" type="presParOf" srcId="{FA87EC59-25A8-479A-A214-2597643E1A50}" destId="{98A2633D-2CBC-4224-8643-C3BD58FC3AD6}" srcOrd="4" destOrd="0" presId="urn:microsoft.com/office/officeart/2005/8/layout/orgChart1"/>
    <dgm:cxn modelId="{02471B49-B4EF-4D26-A01D-CFA2BE6ABB3C}" type="presParOf" srcId="{FA87EC59-25A8-479A-A214-2597643E1A50}" destId="{BF4197BB-754B-421A-84E0-727A79A6AA76}" srcOrd="5" destOrd="0" presId="urn:microsoft.com/office/officeart/2005/8/layout/orgChart1"/>
    <dgm:cxn modelId="{7D3295DE-96FD-4D59-A400-A58CE3D79BB6}" type="presParOf" srcId="{BF4197BB-754B-421A-84E0-727A79A6AA76}" destId="{79080F8C-90B4-4224-8B38-1EAD1216CEE1}" srcOrd="0" destOrd="0" presId="urn:microsoft.com/office/officeart/2005/8/layout/orgChart1"/>
    <dgm:cxn modelId="{1D534923-37D8-4871-A3B6-D538C2C8C489}" type="presParOf" srcId="{79080F8C-90B4-4224-8B38-1EAD1216CEE1}" destId="{402057FA-BEB2-4BBE-BD28-F77C40CFA738}" srcOrd="0" destOrd="0" presId="urn:microsoft.com/office/officeart/2005/8/layout/orgChart1"/>
    <dgm:cxn modelId="{22FB1B60-F249-445C-B107-0403BB3F8F21}" type="presParOf" srcId="{79080F8C-90B4-4224-8B38-1EAD1216CEE1}" destId="{AED6DF9E-1038-47AE-9D19-51721F8B34F5}" srcOrd="1" destOrd="0" presId="urn:microsoft.com/office/officeart/2005/8/layout/orgChart1"/>
    <dgm:cxn modelId="{488FFF86-1B16-4474-922D-90F9D8BAF640}" type="presParOf" srcId="{BF4197BB-754B-421A-84E0-727A79A6AA76}" destId="{A2EAFAEB-BE43-4368-9C98-AFC93F9246DE}" srcOrd="1" destOrd="0" presId="urn:microsoft.com/office/officeart/2005/8/layout/orgChart1"/>
    <dgm:cxn modelId="{A9D7D88D-7EEB-45D1-A8CA-5EC1DBFE68FE}" type="presParOf" srcId="{BF4197BB-754B-421A-84E0-727A79A6AA76}" destId="{D158711F-63DF-49FF-B30B-E54D25CFA78C}" srcOrd="2" destOrd="0" presId="urn:microsoft.com/office/officeart/2005/8/layout/orgChart1"/>
    <dgm:cxn modelId="{F58AF0AF-5CF8-4006-8126-1E0B3A3BDDBF}" type="presParOf" srcId="{FA87EC59-25A8-479A-A214-2597643E1A50}" destId="{D03785EE-7F29-4607-B80A-7B93E45AC919}" srcOrd="6" destOrd="0" presId="urn:microsoft.com/office/officeart/2005/8/layout/orgChart1"/>
    <dgm:cxn modelId="{613E0E4B-7B51-40B0-A7F7-492D32AC32BC}" type="presParOf" srcId="{FA87EC59-25A8-479A-A214-2597643E1A50}" destId="{6FD8A43C-B941-4C1F-B547-CAD2C1B11D18}" srcOrd="7" destOrd="0" presId="urn:microsoft.com/office/officeart/2005/8/layout/orgChart1"/>
    <dgm:cxn modelId="{7B88301B-9031-48D7-9C52-4FCC2532BDA1}" type="presParOf" srcId="{6FD8A43C-B941-4C1F-B547-CAD2C1B11D18}" destId="{55B17235-AD35-442D-957B-2855EB7C6B5C}" srcOrd="0" destOrd="0" presId="urn:microsoft.com/office/officeart/2005/8/layout/orgChart1"/>
    <dgm:cxn modelId="{C2AD0ADE-550A-42E1-A504-31DB63D91A30}" type="presParOf" srcId="{55B17235-AD35-442D-957B-2855EB7C6B5C}" destId="{A63C78BB-53AA-496B-95DD-287CEEE1DE7F}" srcOrd="0" destOrd="0" presId="urn:microsoft.com/office/officeart/2005/8/layout/orgChart1"/>
    <dgm:cxn modelId="{42BDA071-0417-4B3B-8B87-10332A4BAEDF}" type="presParOf" srcId="{55B17235-AD35-442D-957B-2855EB7C6B5C}" destId="{318FB2C1-50AE-4A2F-9109-192AFBE691D1}" srcOrd="1" destOrd="0" presId="urn:microsoft.com/office/officeart/2005/8/layout/orgChart1"/>
    <dgm:cxn modelId="{61E89355-567F-4781-B02B-392C8CA5954C}" type="presParOf" srcId="{6FD8A43C-B941-4C1F-B547-CAD2C1B11D18}" destId="{71F00800-9C07-40B4-B3D5-920DC582111F}" srcOrd="1" destOrd="0" presId="urn:microsoft.com/office/officeart/2005/8/layout/orgChart1"/>
    <dgm:cxn modelId="{1F575F21-729F-4953-BC4A-DA88FD2729FF}" type="presParOf" srcId="{6FD8A43C-B941-4C1F-B547-CAD2C1B11D18}" destId="{A665B0A6-5CD2-4453-A9C2-7EB7611E27D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3785EE-7F29-4607-B80A-7B93E45AC919}">
      <dsp:nvSpPr>
        <dsp:cNvPr id="0" name=""/>
        <dsp:cNvSpPr/>
      </dsp:nvSpPr>
      <dsp:spPr>
        <a:xfrm>
          <a:off x="3189770" y="361053"/>
          <a:ext cx="91440" cy="8390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39048"/>
              </a:lnTo>
              <a:lnTo>
                <a:pt x="121019" y="83904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A2633D-2CBC-4224-8643-C3BD58FC3AD6}">
      <dsp:nvSpPr>
        <dsp:cNvPr id="0" name=""/>
        <dsp:cNvSpPr/>
      </dsp:nvSpPr>
      <dsp:spPr>
        <a:xfrm>
          <a:off x="3114471" y="361053"/>
          <a:ext cx="91440" cy="839048"/>
        </a:xfrm>
        <a:custGeom>
          <a:avLst/>
          <a:gdLst/>
          <a:ahLst/>
          <a:cxnLst/>
          <a:rect l="0" t="0" r="0" b="0"/>
          <a:pathLst>
            <a:path>
              <a:moveTo>
                <a:pt x="121019" y="0"/>
              </a:moveTo>
              <a:lnTo>
                <a:pt x="121019" y="839048"/>
              </a:lnTo>
              <a:lnTo>
                <a:pt x="45720" y="83904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DF40AE-36AC-4040-A19F-FA3CAE3AE500}">
      <dsp:nvSpPr>
        <dsp:cNvPr id="0" name=""/>
        <dsp:cNvSpPr/>
      </dsp:nvSpPr>
      <dsp:spPr>
        <a:xfrm>
          <a:off x="3189770" y="361053"/>
          <a:ext cx="91440" cy="4192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9273"/>
              </a:lnTo>
              <a:lnTo>
                <a:pt x="121019" y="41927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FAC7FE-AE41-411F-8218-72D79120017E}">
      <dsp:nvSpPr>
        <dsp:cNvPr id="0" name=""/>
        <dsp:cNvSpPr/>
      </dsp:nvSpPr>
      <dsp:spPr>
        <a:xfrm>
          <a:off x="2600452" y="361053"/>
          <a:ext cx="635037" cy="329882"/>
        </a:xfrm>
        <a:custGeom>
          <a:avLst/>
          <a:gdLst/>
          <a:ahLst/>
          <a:cxnLst/>
          <a:rect l="0" t="0" r="0" b="0"/>
          <a:pathLst>
            <a:path>
              <a:moveTo>
                <a:pt x="635037" y="0"/>
              </a:moveTo>
              <a:lnTo>
                <a:pt x="635037" y="329882"/>
              </a:lnTo>
              <a:lnTo>
                <a:pt x="0" y="32988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67A702-478C-45FD-B202-2060A0FE5738}">
      <dsp:nvSpPr>
        <dsp:cNvPr id="0" name=""/>
        <dsp:cNvSpPr/>
      </dsp:nvSpPr>
      <dsp:spPr>
        <a:xfrm>
          <a:off x="3545110" y="2397718"/>
          <a:ext cx="351481" cy="2366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6546"/>
              </a:lnTo>
              <a:lnTo>
                <a:pt x="351481" y="2366546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04D5F2-0519-4255-BBE6-61E496E77E27}">
      <dsp:nvSpPr>
        <dsp:cNvPr id="0" name=""/>
        <dsp:cNvSpPr/>
      </dsp:nvSpPr>
      <dsp:spPr>
        <a:xfrm>
          <a:off x="3545110" y="2397718"/>
          <a:ext cx="351481" cy="1857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7380"/>
              </a:lnTo>
              <a:lnTo>
                <a:pt x="351481" y="185738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331304-A7AF-49C4-9733-771F0152370C}">
      <dsp:nvSpPr>
        <dsp:cNvPr id="0" name=""/>
        <dsp:cNvSpPr/>
      </dsp:nvSpPr>
      <dsp:spPr>
        <a:xfrm>
          <a:off x="3545110" y="2397718"/>
          <a:ext cx="351481" cy="13482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8214"/>
              </a:lnTo>
              <a:lnTo>
                <a:pt x="351481" y="134821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1EC7BE-E628-4FD0-A3B7-CC891EA434F3}">
      <dsp:nvSpPr>
        <dsp:cNvPr id="0" name=""/>
        <dsp:cNvSpPr/>
      </dsp:nvSpPr>
      <dsp:spPr>
        <a:xfrm>
          <a:off x="3545110" y="2397718"/>
          <a:ext cx="351481" cy="839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9048"/>
              </a:lnTo>
              <a:lnTo>
                <a:pt x="351481" y="839048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F77CCE-CAB0-4DB6-9E48-8B7237BD871C}">
      <dsp:nvSpPr>
        <dsp:cNvPr id="0" name=""/>
        <dsp:cNvSpPr/>
      </dsp:nvSpPr>
      <dsp:spPr>
        <a:xfrm>
          <a:off x="3545110" y="2397718"/>
          <a:ext cx="351481" cy="329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882"/>
              </a:lnTo>
              <a:lnTo>
                <a:pt x="351481" y="329882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C7A16E-A2C3-44F6-9F7E-8FE1D689A00A}">
      <dsp:nvSpPr>
        <dsp:cNvPr id="0" name=""/>
        <dsp:cNvSpPr/>
      </dsp:nvSpPr>
      <dsp:spPr>
        <a:xfrm>
          <a:off x="3235490" y="1888552"/>
          <a:ext cx="1246904" cy="150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299"/>
              </a:lnTo>
              <a:lnTo>
                <a:pt x="1246904" y="75299"/>
              </a:lnTo>
              <a:lnTo>
                <a:pt x="1246904" y="150598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27D2C-BFD8-45F8-B983-457634ABB88D}">
      <dsp:nvSpPr>
        <dsp:cNvPr id="0" name=""/>
        <dsp:cNvSpPr/>
      </dsp:nvSpPr>
      <dsp:spPr>
        <a:xfrm>
          <a:off x="1988585" y="1888552"/>
          <a:ext cx="1246904" cy="150598"/>
        </a:xfrm>
        <a:custGeom>
          <a:avLst/>
          <a:gdLst/>
          <a:ahLst/>
          <a:cxnLst/>
          <a:rect l="0" t="0" r="0" b="0"/>
          <a:pathLst>
            <a:path>
              <a:moveTo>
                <a:pt x="1246904" y="0"/>
              </a:moveTo>
              <a:lnTo>
                <a:pt x="1246904" y="75299"/>
              </a:lnTo>
              <a:lnTo>
                <a:pt x="0" y="75299"/>
              </a:lnTo>
              <a:lnTo>
                <a:pt x="0" y="150598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477596-C4E6-4C5A-BE8E-E2BCFAB26563}">
      <dsp:nvSpPr>
        <dsp:cNvPr id="0" name=""/>
        <dsp:cNvSpPr/>
      </dsp:nvSpPr>
      <dsp:spPr>
        <a:xfrm>
          <a:off x="3189770" y="361053"/>
          <a:ext cx="91440" cy="11689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6893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9276C6-F6DF-4121-BB53-1C9C276088B2}">
      <dsp:nvSpPr>
        <dsp:cNvPr id="0" name=""/>
        <dsp:cNvSpPr/>
      </dsp:nvSpPr>
      <dsp:spPr>
        <a:xfrm>
          <a:off x="2584779" y="2486"/>
          <a:ext cx="1301421" cy="3585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1" kern="1200" dirty="0" smtClean="0">
              <a:latin typeface="Garamond" pitchFamily="18" charset="0"/>
            </a:rPr>
            <a:t>DEKAN</a:t>
          </a:r>
          <a:endParaRPr lang="tr-TR" sz="1300" b="1" kern="1200" dirty="0">
            <a:latin typeface="Garamond" pitchFamily="18" charset="0"/>
          </a:endParaRPr>
        </a:p>
      </dsp:txBody>
      <dsp:txXfrm>
        <a:off x="2584779" y="2486"/>
        <a:ext cx="1301421" cy="358567"/>
      </dsp:txXfrm>
    </dsp:sp>
    <dsp:sp modelId="{14338A2F-A67D-4E2D-BF57-6F10767FFFFB}">
      <dsp:nvSpPr>
        <dsp:cNvPr id="0" name=""/>
        <dsp:cNvSpPr/>
      </dsp:nvSpPr>
      <dsp:spPr>
        <a:xfrm>
          <a:off x="2063885" y="1529984"/>
          <a:ext cx="2343211" cy="3585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>
              <a:latin typeface="Garamond" pitchFamily="18" charset="0"/>
            </a:rPr>
            <a:t>Fakülte Sekreteri</a:t>
          </a:r>
          <a:endParaRPr lang="tr-TR" sz="1300" kern="1200" dirty="0">
            <a:latin typeface="Garamond" pitchFamily="18" charset="0"/>
          </a:endParaRPr>
        </a:p>
      </dsp:txBody>
      <dsp:txXfrm>
        <a:off x="2063885" y="1529984"/>
        <a:ext cx="2343211" cy="358567"/>
      </dsp:txXfrm>
    </dsp:sp>
    <dsp:sp modelId="{FA8C5F74-80E5-4E10-85E3-2C0AC5505A1D}">
      <dsp:nvSpPr>
        <dsp:cNvPr id="0" name=""/>
        <dsp:cNvSpPr/>
      </dsp:nvSpPr>
      <dsp:spPr>
        <a:xfrm>
          <a:off x="816980" y="2039150"/>
          <a:ext cx="2343211" cy="3585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>
              <a:latin typeface="Garamond" pitchFamily="18" charset="0"/>
            </a:rPr>
            <a:t>Öğrenci İşleri</a:t>
          </a:r>
          <a:endParaRPr lang="tr-TR" sz="1300" kern="1200" dirty="0">
            <a:latin typeface="Garamond" pitchFamily="18" charset="0"/>
          </a:endParaRPr>
        </a:p>
      </dsp:txBody>
      <dsp:txXfrm>
        <a:off x="816980" y="2039150"/>
        <a:ext cx="2343211" cy="358567"/>
      </dsp:txXfrm>
    </dsp:sp>
    <dsp:sp modelId="{24162B8A-1B44-41EC-B715-6EEAF5C6CB39}">
      <dsp:nvSpPr>
        <dsp:cNvPr id="0" name=""/>
        <dsp:cNvSpPr/>
      </dsp:nvSpPr>
      <dsp:spPr>
        <a:xfrm>
          <a:off x="3310789" y="2039150"/>
          <a:ext cx="2343211" cy="3585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>
              <a:latin typeface="Garamond" pitchFamily="18" charset="0"/>
            </a:rPr>
            <a:t>Diğer</a:t>
          </a:r>
          <a:endParaRPr lang="tr-TR" sz="1300" kern="1200" dirty="0">
            <a:latin typeface="Garamond" pitchFamily="18" charset="0"/>
          </a:endParaRPr>
        </a:p>
      </dsp:txBody>
      <dsp:txXfrm>
        <a:off x="3310789" y="2039150"/>
        <a:ext cx="2343211" cy="358567"/>
      </dsp:txXfrm>
    </dsp:sp>
    <dsp:sp modelId="{B87ABBCD-A5E9-4392-9DF4-BF1120271BF7}">
      <dsp:nvSpPr>
        <dsp:cNvPr id="0" name=""/>
        <dsp:cNvSpPr/>
      </dsp:nvSpPr>
      <dsp:spPr>
        <a:xfrm>
          <a:off x="3896592" y="2548316"/>
          <a:ext cx="2343211" cy="3585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>
              <a:latin typeface="Garamond" pitchFamily="18" charset="0"/>
            </a:rPr>
            <a:t>Makam Sekreteri</a:t>
          </a:r>
          <a:endParaRPr lang="tr-TR" sz="1300" kern="1200" dirty="0">
            <a:latin typeface="Garamond" pitchFamily="18" charset="0"/>
          </a:endParaRPr>
        </a:p>
      </dsp:txBody>
      <dsp:txXfrm>
        <a:off x="3896592" y="2548316"/>
        <a:ext cx="2343211" cy="358567"/>
      </dsp:txXfrm>
    </dsp:sp>
    <dsp:sp modelId="{1DB2B33E-8E60-47E9-931F-A3A3D3C2E331}">
      <dsp:nvSpPr>
        <dsp:cNvPr id="0" name=""/>
        <dsp:cNvSpPr/>
      </dsp:nvSpPr>
      <dsp:spPr>
        <a:xfrm>
          <a:off x="3896592" y="3057482"/>
          <a:ext cx="2343211" cy="3585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>
              <a:latin typeface="Garamond" pitchFamily="18" charset="0"/>
            </a:rPr>
            <a:t>Bölüm Sekreteri</a:t>
          </a:r>
          <a:endParaRPr lang="tr-TR" sz="1300" kern="1200" dirty="0">
            <a:latin typeface="Garamond" pitchFamily="18" charset="0"/>
          </a:endParaRPr>
        </a:p>
      </dsp:txBody>
      <dsp:txXfrm>
        <a:off x="3896592" y="3057482"/>
        <a:ext cx="2343211" cy="358567"/>
      </dsp:txXfrm>
    </dsp:sp>
    <dsp:sp modelId="{A517494B-FF74-4C39-AA2C-62754E5180CA}">
      <dsp:nvSpPr>
        <dsp:cNvPr id="0" name=""/>
        <dsp:cNvSpPr/>
      </dsp:nvSpPr>
      <dsp:spPr>
        <a:xfrm>
          <a:off x="3896592" y="3566648"/>
          <a:ext cx="2343211" cy="3585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>
              <a:latin typeface="Garamond" pitchFamily="18" charset="0"/>
            </a:rPr>
            <a:t>Personel İşlemleri Birim Görevlisi</a:t>
          </a:r>
          <a:endParaRPr lang="tr-TR" sz="1300" kern="1200" dirty="0">
            <a:latin typeface="Garamond" pitchFamily="18" charset="0"/>
          </a:endParaRPr>
        </a:p>
      </dsp:txBody>
      <dsp:txXfrm>
        <a:off x="3896592" y="3566648"/>
        <a:ext cx="2343211" cy="358567"/>
      </dsp:txXfrm>
    </dsp:sp>
    <dsp:sp modelId="{AD8E747D-08E7-4BB8-B5AA-EF81FBCD74FF}">
      <dsp:nvSpPr>
        <dsp:cNvPr id="0" name=""/>
        <dsp:cNvSpPr/>
      </dsp:nvSpPr>
      <dsp:spPr>
        <a:xfrm>
          <a:off x="3896592" y="4075814"/>
          <a:ext cx="2343211" cy="3585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>
              <a:latin typeface="Garamond" pitchFamily="18" charset="0"/>
            </a:rPr>
            <a:t>Taşınır ve Mali İşler Birim Görevlisi</a:t>
          </a:r>
          <a:endParaRPr lang="tr-TR" sz="1300" kern="1200" dirty="0">
            <a:latin typeface="Garamond" pitchFamily="18" charset="0"/>
          </a:endParaRPr>
        </a:p>
      </dsp:txBody>
      <dsp:txXfrm>
        <a:off x="3896592" y="4075814"/>
        <a:ext cx="2343211" cy="358567"/>
      </dsp:txXfrm>
    </dsp:sp>
    <dsp:sp modelId="{24884AF5-F007-4DAA-B287-6067EA185071}">
      <dsp:nvSpPr>
        <dsp:cNvPr id="0" name=""/>
        <dsp:cNvSpPr/>
      </dsp:nvSpPr>
      <dsp:spPr>
        <a:xfrm>
          <a:off x="3896592" y="4584981"/>
          <a:ext cx="2343211" cy="3585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>
              <a:latin typeface="Garamond" pitchFamily="18" charset="0"/>
            </a:rPr>
            <a:t>Sürekli İşçiler</a:t>
          </a:r>
          <a:endParaRPr lang="tr-TR" sz="1300" kern="1200" dirty="0">
            <a:latin typeface="Garamond" pitchFamily="18" charset="0"/>
          </a:endParaRPr>
        </a:p>
      </dsp:txBody>
      <dsp:txXfrm>
        <a:off x="3896592" y="4584981"/>
        <a:ext cx="2343211" cy="358567"/>
      </dsp:txXfrm>
    </dsp:sp>
    <dsp:sp modelId="{F19437CF-7967-4491-B08F-600B9A20CC7E}">
      <dsp:nvSpPr>
        <dsp:cNvPr id="0" name=""/>
        <dsp:cNvSpPr/>
      </dsp:nvSpPr>
      <dsp:spPr>
        <a:xfrm>
          <a:off x="1020116" y="556356"/>
          <a:ext cx="1580336" cy="2691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>
              <a:latin typeface="Garamond" pitchFamily="18" charset="0"/>
            </a:rPr>
            <a:t>Fakülte Kurulu</a:t>
          </a:r>
          <a:endParaRPr lang="tr-TR" sz="1300" kern="1200" dirty="0">
            <a:latin typeface="Garamond" pitchFamily="18" charset="0"/>
          </a:endParaRPr>
        </a:p>
      </dsp:txBody>
      <dsp:txXfrm>
        <a:off x="1020116" y="556356"/>
        <a:ext cx="1580336" cy="269158"/>
      </dsp:txXfrm>
    </dsp:sp>
    <dsp:sp modelId="{4EE91F19-0821-407E-96BC-FBD827F7C5A1}">
      <dsp:nvSpPr>
        <dsp:cNvPr id="0" name=""/>
        <dsp:cNvSpPr/>
      </dsp:nvSpPr>
      <dsp:spPr>
        <a:xfrm>
          <a:off x="3310789" y="645747"/>
          <a:ext cx="2140075" cy="2691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>
              <a:latin typeface="Garamond" pitchFamily="18" charset="0"/>
            </a:rPr>
            <a:t>Fakülte Yönetim Kurulu</a:t>
          </a:r>
          <a:endParaRPr lang="tr-TR" sz="1300" kern="1200" dirty="0">
            <a:latin typeface="Garamond" pitchFamily="18" charset="0"/>
          </a:endParaRPr>
        </a:p>
      </dsp:txBody>
      <dsp:txXfrm>
        <a:off x="3310789" y="645747"/>
        <a:ext cx="2140075" cy="269158"/>
      </dsp:txXfrm>
    </dsp:sp>
    <dsp:sp modelId="{402057FA-BEB2-4BBE-BD28-F77C40CFA738}">
      <dsp:nvSpPr>
        <dsp:cNvPr id="0" name=""/>
        <dsp:cNvSpPr/>
      </dsp:nvSpPr>
      <dsp:spPr>
        <a:xfrm>
          <a:off x="1020116" y="1065522"/>
          <a:ext cx="2140075" cy="2691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>
              <a:latin typeface="Garamond" pitchFamily="18" charset="0"/>
            </a:rPr>
            <a:t>Dekan Yardımcısı</a:t>
          </a:r>
          <a:endParaRPr lang="tr-TR" sz="1300" kern="1200" dirty="0">
            <a:latin typeface="Garamond" pitchFamily="18" charset="0"/>
          </a:endParaRPr>
        </a:p>
      </dsp:txBody>
      <dsp:txXfrm>
        <a:off x="1020116" y="1065522"/>
        <a:ext cx="2140075" cy="269158"/>
      </dsp:txXfrm>
    </dsp:sp>
    <dsp:sp modelId="{A63C78BB-53AA-496B-95DD-287CEEE1DE7F}">
      <dsp:nvSpPr>
        <dsp:cNvPr id="0" name=""/>
        <dsp:cNvSpPr/>
      </dsp:nvSpPr>
      <dsp:spPr>
        <a:xfrm>
          <a:off x="3310789" y="1065522"/>
          <a:ext cx="2140075" cy="2691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>
              <a:latin typeface="Garamond" pitchFamily="18" charset="0"/>
            </a:rPr>
            <a:t>Dekan Yardımcısı</a:t>
          </a:r>
          <a:endParaRPr lang="tr-TR" sz="1300" kern="1200" dirty="0">
            <a:latin typeface="Garamond" pitchFamily="18" charset="0"/>
          </a:endParaRPr>
        </a:p>
      </dsp:txBody>
      <dsp:txXfrm>
        <a:off x="3310789" y="1065522"/>
        <a:ext cx="2140075" cy="269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1982-054C-4558-BBEA-58B84A972D49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5E12-AA95-4B40-A690-301A1D6BCF9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1982-054C-4558-BBEA-58B84A972D49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5E12-AA95-4B40-A690-301A1D6BCF9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1982-054C-4558-BBEA-58B84A972D49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5E12-AA95-4B40-A690-301A1D6BCF9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1982-054C-4558-BBEA-58B84A972D49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5E12-AA95-4B40-A690-301A1D6BCF9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1982-054C-4558-BBEA-58B84A972D49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5E12-AA95-4B40-A690-301A1D6BCF9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1982-054C-4558-BBEA-58B84A972D49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5E12-AA95-4B40-A690-301A1D6BCF9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1982-054C-4558-BBEA-58B84A972D49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5E12-AA95-4B40-A690-301A1D6BCF9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1982-054C-4558-BBEA-58B84A972D49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5E12-AA95-4B40-A690-301A1D6BCF9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1982-054C-4558-BBEA-58B84A972D49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5E12-AA95-4B40-A690-301A1D6BCF9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1982-054C-4558-BBEA-58B84A972D49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5E12-AA95-4B40-A690-301A1D6BCF9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1982-054C-4558-BBEA-58B84A972D49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5E12-AA95-4B40-A690-301A1D6BCF9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A1982-054C-4558-BBEA-58B84A972D49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75E12-AA95-4B40-A690-301A1D6BCF9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1259632" y="458733"/>
          <a:ext cx="7056784" cy="4946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31</Words>
  <Application>Microsoft Office PowerPoint</Application>
  <PresentationFormat>Ekran Gösterisi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user-pc</dc:creator>
  <cp:lastModifiedBy>Özcan Çınar</cp:lastModifiedBy>
  <cp:revision>5</cp:revision>
  <dcterms:created xsi:type="dcterms:W3CDTF">2018-10-14T11:28:04Z</dcterms:created>
  <dcterms:modified xsi:type="dcterms:W3CDTF">2018-10-14T12:41:33Z</dcterms:modified>
</cp:coreProperties>
</file>